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50C66-550D-4DA0-8DD6-864919160154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CFE7E-EBD2-4C68-8BE7-FDD4BE9C1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9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B7DC61-710E-45D7-8BAE-D403AB8AEC8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1242DC-4AE1-4F1F-9F70-3BA70842675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a Documentary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copy into the Class Notes section of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documentary?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Definition: An informational </a:t>
            </a:r>
            <a:r>
              <a:rPr lang="en-US" dirty="0"/>
              <a:t>d</a:t>
            </a:r>
            <a:r>
              <a:rPr lang="en-US" dirty="0" smtClean="0"/>
              <a:t>ocumentary is a non-fiction film without actors. Typically, it is a journalistic record of an event, person, place or phenomenon. Its purpose is to convey factual data.</a:t>
            </a:r>
          </a:p>
          <a:p>
            <a:r>
              <a:rPr lang="en-US" dirty="0" smtClean="0"/>
              <a:t>An effective documentary should be… </a:t>
            </a:r>
          </a:p>
          <a:p>
            <a:r>
              <a:rPr lang="en-US" dirty="0" smtClean="0"/>
              <a:t>Compelling  </a:t>
            </a:r>
          </a:p>
          <a:p>
            <a:pPr lvl="1"/>
            <a:r>
              <a:rPr lang="en-US" dirty="0" smtClean="0"/>
              <a:t>Based on facts.  </a:t>
            </a:r>
          </a:p>
          <a:p>
            <a:pPr lvl="1"/>
            <a:r>
              <a:rPr lang="en-US" dirty="0" smtClean="0"/>
              <a:t>Has a point of view, but does not try to persuade… or does it? </a:t>
            </a:r>
          </a:p>
          <a:p>
            <a:r>
              <a:rPr lang="en-US" dirty="0" smtClean="0"/>
              <a:t>Entertaining  </a:t>
            </a:r>
          </a:p>
          <a:p>
            <a:pPr lvl="1"/>
            <a:r>
              <a:rPr lang="en-US" dirty="0" smtClean="0"/>
              <a:t>Engages the audience with a variety of media, such as narration, text, interviews, photographs, dramatizations, or music.  </a:t>
            </a:r>
          </a:p>
          <a:p>
            <a:pPr lvl="1"/>
            <a:r>
              <a:rPr lang="en-US" dirty="0" smtClean="0"/>
              <a:t>Holds audience interest. </a:t>
            </a:r>
          </a:p>
          <a:p>
            <a:r>
              <a:rPr lang="en-US" dirty="0" smtClean="0"/>
              <a:t>Based on facts  </a:t>
            </a:r>
          </a:p>
          <a:p>
            <a:pPr lvl="1"/>
            <a:r>
              <a:rPr lang="en-US" dirty="0" smtClean="0"/>
              <a:t>Uses and cites data from reliable sources.  </a:t>
            </a:r>
          </a:p>
          <a:p>
            <a:pPr lvl="1"/>
            <a:r>
              <a:rPr lang="en-US" dirty="0" smtClean="0"/>
              <a:t>Does not rely on rumors or unsupported opinions.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0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800" b="1" dirty="0" smtClean="0"/>
              <a:t>What makes a documentary a documentary???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083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 (fly on the wall):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the audience in a role of eyewitness where the camera appears to be unseen.  Indirect address to the audiences, i.e. speech overheard is a common factor of this </a:t>
            </a:r>
            <a:r>
              <a:rPr lang="en-US" dirty="0" err="1" smtClean="0"/>
              <a:t>en</a:t>
            </a:r>
            <a:r>
              <a:rPr lang="en-US" dirty="0" smtClean="0"/>
              <a:t>-scene observation.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5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interviews to make a contrast between observation sequences.</a:t>
            </a:r>
          </a:p>
          <a:p>
            <a:r>
              <a:rPr lang="en-US" dirty="0" smtClean="0"/>
              <a:t>Structured in two ways:</a:t>
            </a:r>
          </a:p>
          <a:p>
            <a:pPr lvl="1"/>
            <a:r>
              <a:rPr lang="en-US" dirty="0" smtClean="0"/>
              <a:t>Intercut fragments of observations</a:t>
            </a:r>
          </a:p>
          <a:p>
            <a:pPr lvl="1"/>
            <a:r>
              <a:rPr lang="en-US" dirty="0" smtClean="0"/>
              <a:t>Completely uninterrupted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3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Dramatization: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all documentaries use a sense of drama, it is specifically used to portray people and events the filmmaker cannot gain access to in real life (this is not so much the case with </a:t>
            </a:r>
            <a:r>
              <a:rPr lang="en-US" i="1" dirty="0" smtClean="0"/>
              <a:t>Making a Murderer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These sequences are said to be based on fact.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Mise</a:t>
            </a:r>
            <a:r>
              <a:rPr lang="en-US" dirty="0" smtClean="0"/>
              <a:t>-</a:t>
            </a:r>
            <a:r>
              <a:rPr lang="en-US" dirty="0" err="1" smtClean="0"/>
              <a:t>en</a:t>
            </a:r>
            <a:r>
              <a:rPr lang="en-US" dirty="0" smtClean="0"/>
              <a:t>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Literally what the director(s) and producer(s) put into the frame.</a:t>
            </a:r>
          </a:p>
          <a:p>
            <a:r>
              <a:rPr lang="en-US" dirty="0" smtClean="0"/>
              <a:t>For example, lighting and props in an interview.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line of argument which is what the film is saying.</a:t>
            </a:r>
          </a:p>
          <a:p>
            <a:r>
              <a:rPr lang="en-US" dirty="0" smtClean="0"/>
              <a:t>Sequences that lead the audience to make their own conclusions.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853065"/>
            <a:ext cx="8229600" cy="470916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8000" b="1" dirty="0" smtClean="0"/>
              <a:t>Documentary </a:t>
            </a:r>
          </a:p>
          <a:p>
            <a:pPr marL="137160" indent="0" algn="ctr">
              <a:buNone/>
            </a:pPr>
            <a:r>
              <a:rPr lang="en-US" sz="8000" b="1" dirty="0" smtClean="0"/>
              <a:t>vs. </a:t>
            </a:r>
            <a:r>
              <a:rPr lang="en-US" sz="7200" b="1" dirty="0" smtClean="0"/>
              <a:t>“Mockumentary”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78540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320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Characteristics of a Documentary</vt:lpstr>
      <vt:lpstr>What is a documentary?</vt:lpstr>
      <vt:lpstr>PowerPoint Presentation</vt:lpstr>
      <vt:lpstr>Observation (fly on the wall):</vt:lpstr>
      <vt:lpstr>Interview:</vt:lpstr>
      <vt:lpstr>Dramatization:</vt:lpstr>
      <vt:lpstr>Mise-en-Scene</vt:lpstr>
      <vt:lpstr>Exposition:</vt:lpstr>
      <vt:lpstr>PowerPoint Presentation</vt:lpstr>
    </vt:vector>
  </TitlesOfParts>
  <Company>Jeffco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a Documentary</dc:title>
  <dc:creator>User</dc:creator>
  <cp:lastModifiedBy>Malloy Sean P</cp:lastModifiedBy>
  <cp:revision>5</cp:revision>
  <cp:lastPrinted>2017-03-01T16:19:40Z</cp:lastPrinted>
  <dcterms:created xsi:type="dcterms:W3CDTF">2017-03-01T15:34:26Z</dcterms:created>
  <dcterms:modified xsi:type="dcterms:W3CDTF">2017-03-01T18:39:59Z</dcterms:modified>
</cp:coreProperties>
</file>