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C4E7E48-DA89-4357-8064-7E9CB87F5912}" type="datetimeFigureOut">
              <a:rPr lang="en-US" smtClean="0"/>
              <a:t>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D1F2DEC-FC45-4241-9C90-71712C041FC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UfgAbFY4CA" TargetMode="External"/><Relationship Id="rId2" Type="http://schemas.openxmlformats.org/officeDocument/2006/relationships/hyperlink" Target="https://www.youtube.com/watch?v=v2AC41dgln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malloy\AppData\Local\Microsoft\Windows\Temporary Internet Files\Content.IE5\7R2MG0DG\large-Guitar-33.3-12647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724400"/>
            <a:ext cx="3990000" cy="188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Critically Reviewing Music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copy into the Writing Assignments section of your notebook.</a:t>
            </a:r>
            <a:endParaRPr lang="en-US" dirty="0"/>
          </a:p>
        </p:txBody>
      </p:sp>
      <p:pic>
        <p:nvPicPr>
          <p:cNvPr id="1027" name="Picture 3" descr="C:\Users\smalloy\AppData\Local\Microsoft\Windows\Temporary Internet Files\Content.IE5\GXKJTLE1\Drum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4800"/>
            <a:ext cx="2542200" cy="207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88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05800" cy="1371600"/>
          </a:xfrm>
        </p:spPr>
        <p:txBody>
          <a:bodyPr/>
          <a:lstStyle/>
          <a:p>
            <a:r>
              <a:rPr lang="en-US" dirty="0" smtClean="0"/>
              <a:t>Compose a chart like the one that follows…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listening to a series of songs today; two will be chosen by me, and two will be individually chosen by you.</a:t>
            </a:r>
          </a:p>
          <a:p>
            <a:r>
              <a:rPr lang="en-US" dirty="0" smtClean="0"/>
              <a:t>As you listen, respond to the following aspects about each song / video…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www.youtube.com/watch?v=v2AC41dglnM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www.youtube.com/watch?v=MUfgAbFY4CA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9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166682"/>
              </p:ext>
            </p:extLst>
          </p:nvPr>
        </p:nvGraphicFramePr>
        <p:xfrm>
          <a:off x="228600" y="182880"/>
          <a:ext cx="8610592" cy="667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196"/>
                <a:gridCol w="933452"/>
                <a:gridCol w="1076324"/>
                <a:gridCol w="1076324"/>
                <a:gridCol w="1076324"/>
                <a:gridCol w="1076324"/>
                <a:gridCol w="1076324"/>
                <a:gridCol w="10763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Song title and artist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How would you describe</a:t>
                      </a:r>
                      <a:r>
                        <a:rPr lang="en-US" sz="1200" baseline="0" dirty="0" smtClean="0"/>
                        <a:t> the song’s vocals?  </a:t>
                      </a:r>
                      <a:r>
                        <a:rPr lang="en-US" sz="1200" baseline="0" dirty="0" smtClean="0">
                          <a:solidFill>
                            <a:srgbClr val="FFFF00"/>
                          </a:solidFill>
                        </a:rPr>
                        <a:t>1-2 adjectives needed.</a:t>
                      </a:r>
                      <a:endParaRPr lang="en-US" sz="1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</a:t>
                      </a:r>
                      <a:r>
                        <a:rPr lang="en-US" sz="1200" baseline="0" dirty="0" smtClean="0"/>
                        <a:t> kind(s) of instruments are used?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What is the song about?  The message / statement that the artist is making?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Repeated lyrics and words?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Final Grade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Reason for the grade; why did</a:t>
                      </a:r>
                      <a:r>
                        <a:rPr lang="en-US" sz="1200" baseline="0" dirty="0" smtClean="0"/>
                        <a:t> this song receive </a:t>
                      </a:r>
                      <a:r>
                        <a:rPr lang="en-US" sz="1200" baseline="0" smtClean="0"/>
                        <a:t>this particular grade</a:t>
                      </a:r>
                      <a:r>
                        <a:rPr lang="en-US" sz="1200" baseline="0" dirty="0" smtClean="0"/>
                        <a:t>?  Explain.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“Thunderstruck” – AC/DC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“Wonderful” -- </a:t>
                      </a:r>
                      <a:r>
                        <a:rPr lang="en-US" sz="1200" dirty="0" err="1" smtClean="0"/>
                        <a:t>Everclear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Your choice</a:t>
                      </a:r>
                      <a:r>
                        <a:rPr lang="en-US" sz="1400" baseline="0" dirty="0" smtClean="0"/>
                        <a:t> #3</a:t>
                      </a:r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Your choice #4</a:t>
                      </a:r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 smtClean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13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Choose two (2) other songs from your playlist and critically review them on the same chart.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1187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33</TotalTime>
  <Words>172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Essential</vt:lpstr>
      <vt:lpstr>Critically Reviewing Music</vt:lpstr>
      <vt:lpstr>Compose a chart like the one that follows…</vt:lpstr>
      <vt:lpstr>PowerPoint Presentation</vt:lpstr>
      <vt:lpstr>PowerPoint Presentation</vt:lpstr>
      <vt:lpstr>PowerPoint Presentation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2017-02-09T17:14:49Z</dcterms:created>
  <dcterms:modified xsi:type="dcterms:W3CDTF">2017-02-10T15:34:26Z</dcterms:modified>
</cp:coreProperties>
</file>