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2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4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2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6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2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5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1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8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6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06C101-F330-49D7-BEBA-30574640D1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397ED-7444-4763-BA3A-C398E2D2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946435"/>
            <a:ext cx="6815669" cy="1515533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Deconstructing Memoirs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754416"/>
            <a:ext cx="6815669" cy="13208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Please copy into the Writing Assignments section of your notebook.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2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07" y="774552"/>
            <a:ext cx="10596283" cy="1511448"/>
          </a:xfrm>
        </p:spPr>
        <p:txBody>
          <a:bodyPr>
            <a:noAutofit/>
          </a:bodyPr>
          <a:lstStyle/>
          <a:p>
            <a:r>
              <a:rPr lang="en-US" dirty="0" smtClean="0"/>
              <a:t>After reading Burroughs’ “Something Isn’t Right,” respond to the following questions…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58" y="2556932"/>
            <a:ext cx="10316583" cy="33189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a chart like the one that follows…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9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929377"/>
              </p:ext>
            </p:extLst>
          </p:nvPr>
        </p:nvGraphicFramePr>
        <p:xfrm>
          <a:off x="-1" y="150607"/>
          <a:ext cx="12192000" cy="660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448">
                  <a:extLst>
                    <a:ext uri="{9D8B030D-6E8A-4147-A177-3AD203B41FA5}">
                      <a16:colId xmlns:a16="http://schemas.microsoft.com/office/drawing/2014/main" val="3605190713"/>
                    </a:ext>
                  </a:extLst>
                </a:gridCol>
                <a:gridCol w="2586205">
                  <a:extLst>
                    <a:ext uri="{9D8B030D-6E8A-4147-A177-3AD203B41FA5}">
                      <a16:colId xmlns:a16="http://schemas.microsoft.com/office/drawing/2014/main" val="3310736634"/>
                    </a:ext>
                  </a:extLst>
                </a:gridCol>
                <a:gridCol w="2551627">
                  <a:extLst>
                    <a:ext uri="{9D8B030D-6E8A-4147-A177-3AD203B41FA5}">
                      <a16:colId xmlns:a16="http://schemas.microsoft.com/office/drawing/2014/main" val="2281351064"/>
                    </a:ext>
                  </a:extLst>
                </a:gridCol>
                <a:gridCol w="2551627">
                  <a:extLst>
                    <a:ext uri="{9D8B030D-6E8A-4147-A177-3AD203B41FA5}">
                      <a16:colId xmlns:a16="http://schemas.microsoft.com/office/drawing/2014/main" val="2451797042"/>
                    </a:ext>
                  </a:extLst>
                </a:gridCol>
                <a:gridCol w="2410093">
                  <a:extLst>
                    <a:ext uri="{9D8B030D-6E8A-4147-A177-3AD203B41FA5}">
                      <a16:colId xmlns:a16="http://schemas.microsoft.com/office/drawing/2014/main" val="1138738819"/>
                    </a:ext>
                  </a:extLst>
                </a:gridCol>
              </a:tblGrid>
              <a:tr h="22372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Title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What is the significance of the title?</a:t>
                      </a:r>
                      <a:r>
                        <a:rPr lang="en-US" sz="1600" baseline="0" dirty="0" smtClean="0"/>
                        <a:t> 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-- </a:t>
                      </a:r>
                      <a:r>
                        <a:rPr lang="en-US" sz="1600" baseline="0" dirty="0" smtClean="0"/>
                        <a:t>Does it have a symbolic or metaphoric meaning?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  <a:r>
                        <a:rPr lang="en-US" sz="1600" baseline="0" dirty="0" smtClean="0"/>
                        <a:t> What is the significant moment that the text focuses on?</a:t>
                      </a:r>
                    </a:p>
                    <a:p>
                      <a:r>
                        <a:rPr lang="en-US" sz="1600" baseline="0" dirty="0" smtClean="0"/>
                        <a:t>-- Time frame?</a:t>
                      </a:r>
                    </a:p>
                    <a:p>
                      <a:r>
                        <a:rPr lang="en-US" sz="1600" baseline="0" dirty="0" smtClean="0"/>
                        <a:t>-- Describe the memoir’s tone?</a:t>
                      </a:r>
                    </a:p>
                    <a:p>
                      <a:r>
                        <a:rPr lang="en-US" sz="1600" baseline="0" dirty="0" smtClean="0"/>
                        <a:t>-- Setting?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Sensory Details</a:t>
                      </a:r>
                    </a:p>
                    <a:p>
                      <a:r>
                        <a:rPr lang="en-US" sz="1600" baseline="0" dirty="0" smtClean="0"/>
                        <a:t>-- Which sensory details are included?</a:t>
                      </a:r>
                    </a:p>
                    <a:p>
                      <a:r>
                        <a:rPr lang="en-US" sz="1600" baseline="0" dirty="0" smtClean="0"/>
                        <a:t>-- See, feel, hear, smell, taste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Layout</a:t>
                      </a:r>
                    </a:p>
                    <a:p>
                      <a:r>
                        <a:rPr lang="en-US" sz="1600" dirty="0" smtClean="0"/>
                        <a:t>-- Important passages</a:t>
                      </a:r>
                    </a:p>
                    <a:p>
                      <a:r>
                        <a:rPr lang="en-US" sz="1600" dirty="0" smtClean="0"/>
                        <a:t>--</a:t>
                      </a:r>
                      <a:r>
                        <a:rPr lang="en-US" sz="1600" baseline="0" dirty="0" smtClean="0"/>
                        <a:t> Important lines of dialogue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34210"/>
                  </a:ext>
                </a:extLst>
              </a:tr>
              <a:tr h="20241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“Something isn’t Right”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306538"/>
                  </a:ext>
                </a:extLst>
              </a:tr>
              <a:tr h="23437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Choice read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9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0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Choose another memoir from the front table.</a:t>
            </a:r>
          </a:p>
          <a:p>
            <a:r>
              <a:rPr lang="en-US" sz="3600" dirty="0" smtClean="0"/>
              <a:t>Read and respond to the same sets of questions in the chart.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2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140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Deconstructing Memoirs</vt:lpstr>
      <vt:lpstr>After reading Burroughs’ “Something Isn’t Right,” respond to the following questions… </vt:lpstr>
      <vt:lpstr>PowerPoint Presentation</vt:lpstr>
      <vt:lpstr>PowerPoint Presentation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Deconstructing Memoirs</dc:title>
  <dc:creator>Malloy Sean P</dc:creator>
  <cp:lastModifiedBy>Malloy Sean P</cp:lastModifiedBy>
  <cp:revision>7</cp:revision>
  <dcterms:created xsi:type="dcterms:W3CDTF">2017-05-03T14:24:09Z</dcterms:created>
  <dcterms:modified xsi:type="dcterms:W3CDTF">2017-05-03T21:07:06Z</dcterms:modified>
</cp:coreProperties>
</file>