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0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43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1651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4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11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81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44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3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0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3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2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4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3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6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3CA99AD-5D73-4B83-9CAF-FAB30DA8B521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6D40F-3570-40EF-9B8F-83C58E8AA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528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013" y="0"/>
            <a:ext cx="11571889" cy="3329581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Deus ex </a:t>
            </a:r>
            <a:r>
              <a:rPr lang="en-US" sz="9600" b="1" dirty="0" err="1" smtClean="0"/>
              <a:t>Machina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2706" y="4162525"/>
            <a:ext cx="8825658" cy="86142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Please copy into the Class Notes section of your notebook.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3821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sz="4800" b="1" dirty="0" smtClean="0"/>
              <a:t>What is Deus ex </a:t>
            </a:r>
            <a:r>
              <a:rPr lang="en-US" sz="4800" b="1" dirty="0" err="1" smtClean="0"/>
              <a:t>Machina</a:t>
            </a:r>
            <a:r>
              <a:rPr lang="en-US" sz="4800" b="1" dirty="0" smtClean="0"/>
              <a:t>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7995"/>
            <a:ext cx="10515600" cy="5186854"/>
          </a:xfrm>
        </p:spPr>
        <p:txBody>
          <a:bodyPr>
            <a:noAutofit/>
          </a:bodyPr>
          <a:lstStyle/>
          <a:p>
            <a:r>
              <a:rPr lang="en-US" sz="2800" dirty="0" smtClean="0"/>
              <a:t>Literal meaning – “god by machine”</a:t>
            </a:r>
          </a:p>
          <a:p>
            <a:r>
              <a:rPr lang="en-US" sz="2800" dirty="0" smtClean="0"/>
              <a:t>Dramatic meaning – In early Greek theater above the performers a machine would lower a “god” who would pull the actor up and “rescue” him.</a:t>
            </a:r>
          </a:p>
          <a:p>
            <a:r>
              <a:rPr lang="en-US" sz="2800" dirty="0" smtClean="0"/>
              <a:t>Modern literary usage – The phrase has come to mean any incident in drama or literature in which a character/characters are rescued at the last minute by an outside force.</a:t>
            </a:r>
          </a:p>
          <a:p>
            <a:pPr lvl="1"/>
            <a:r>
              <a:rPr lang="en-US" sz="2400" dirty="0" smtClean="0"/>
              <a:t>Term used to describe how difficult or impossible situations are solved suddenly.</a:t>
            </a:r>
          </a:p>
          <a:p>
            <a:pPr lvl="1"/>
            <a:r>
              <a:rPr lang="en-US" sz="2400" dirty="0" smtClean="0"/>
              <a:t>Often solved with some unexpected character, power, or object that is introduced.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78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deus ex machina literary devi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443" y="189186"/>
            <a:ext cx="5916640" cy="646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deus ex machina literary dev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708" y="2116781"/>
            <a:ext cx="5594030" cy="4536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36708" y="452718"/>
            <a:ext cx="4997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Deus ex </a:t>
            </a:r>
            <a:r>
              <a:rPr lang="en-US" sz="2800" b="1" dirty="0" err="1" smtClean="0"/>
              <a:t>Machina</a:t>
            </a:r>
            <a:r>
              <a:rPr lang="en-US" sz="2800" b="1" dirty="0" smtClean="0"/>
              <a:t> in cartoons…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3381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393" y="184704"/>
            <a:ext cx="9837959" cy="1517971"/>
          </a:xfrm>
        </p:spPr>
        <p:txBody>
          <a:bodyPr/>
          <a:lstStyle/>
          <a:p>
            <a:r>
              <a:rPr lang="en-US" sz="3600" dirty="0" smtClean="0"/>
              <a:t>Other examples of Deus ex </a:t>
            </a:r>
            <a:r>
              <a:rPr lang="en-US" sz="3600" dirty="0" err="1" smtClean="0"/>
              <a:t>Machina</a:t>
            </a:r>
            <a:r>
              <a:rPr lang="en-US" sz="3600" dirty="0" smtClean="0"/>
              <a:t> that we’ve seen in literature, film, television?</a:t>
            </a:r>
            <a:endParaRPr lang="en-US" sz="3600" dirty="0"/>
          </a:p>
        </p:txBody>
      </p:sp>
      <p:pic>
        <p:nvPicPr>
          <p:cNvPr id="2050" name="Picture 2" descr="Image result for to kill a mockingbi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93" y="1450428"/>
            <a:ext cx="3579048" cy="5257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76952" y="1576552"/>
            <a:ext cx="578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Deus ex </a:t>
            </a:r>
            <a:r>
              <a:rPr lang="en-US" sz="3200" b="1" dirty="0" err="1" smtClean="0"/>
              <a:t>Machina</a:t>
            </a:r>
            <a:r>
              <a:rPr lang="en-US" sz="3200" b="1" dirty="0" smtClean="0"/>
              <a:t> or not???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67017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respond to the following discussion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1.  Why do you think that William Golding chose to end the novel this way?</a:t>
            </a:r>
          </a:p>
          <a:p>
            <a:r>
              <a:rPr lang="en-US" sz="3200" dirty="0" smtClean="0"/>
              <a:t>2.  Do you think that this was a fitful end to the novel?  Why or why not?  Explain.</a:t>
            </a:r>
          </a:p>
          <a:p>
            <a:r>
              <a:rPr lang="en-US" sz="3200" dirty="0" smtClean="0"/>
              <a:t>3.  Where do you think the boys will be in five (5) years?  Describe Ralph, Jack, Roger, and the rest of the group.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70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223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Deus ex Machina</vt:lpstr>
      <vt:lpstr>What is Deus ex Machina?</vt:lpstr>
      <vt:lpstr>PowerPoint Presentation</vt:lpstr>
      <vt:lpstr>Other examples of Deus ex Machina that we’ve seen in literature, film, television?</vt:lpstr>
      <vt:lpstr>Please respond to the following discussion questions…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Deus ex Machina</dc:title>
  <dc:creator>Malloy Sean P</dc:creator>
  <cp:lastModifiedBy>Malloy Sean P</cp:lastModifiedBy>
  <cp:revision>4</cp:revision>
  <dcterms:created xsi:type="dcterms:W3CDTF">2017-05-11T17:03:34Z</dcterms:created>
  <dcterms:modified xsi:type="dcterms:W3CDTF">2017-05-11T17:52:34Z</dcterms:modified>
</cp:coreProperties>
</file>