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5" r:id="rId29"/>
    <p:sldId id="284" r:id="rId30"/>
    <p:sldId id="286" r:id="rId31"/>
    <p:sldId id="287" r:id="rId32"/>
    <p:sldId id="288" r:id="rId33"/>
    <p:sldId id="289" r:id="rId34"/>
    <p:sldId id="290" r:id="rId35"/>
    <p:sldId id="291" r:id="rId36"/>
    <p:sldId id="292" r:id="rId37"/>
    <p:sldId id="294"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CB017F-EB0A-480E-9E71-3A6A718854F5}" type="datetimeFigureOut">
              <a:rPr lang="en-US" smtClean="0"/>
              <a:t>5/12/2017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145938D-E404-4146-AFC8-13D9EEFC9D3D}"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B017F-EB0A-480E-9E71-3A6A718854F5}" type="datetimeFigureOut">
              <a:rPr lang="en-US" smtClean="0"/>
              <a:t>5/12/2017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5938D-E404-4146-AFC8-13D9EEFC9D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CB017F-EB0A-480E-9E71-3A6A718854F5}" type="datetimeFigureOut">
              <a:rPr lang="en-US" smtClean="0"/>
              <a:t>5/12/2017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5938D-E404-4146-AFC8-13D9EEFC9D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B017F-EB0A-480E-9E71-3A6A718854F5}" type="datetimeFigureOut">
              <a:rPr lang="en-US" smtClean="0"/>
              <a:t>5/12/2017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5938D-E404-4146-AFC8-13D9EEFC9D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CB017F-EB0A-480E-9E71-3A6A718854F5}" type="datetimeFigureOut">
              <a:rPr lang="en-US" smtClean="0"/>
              <a:t>5/12/2017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5938D-E404-4146-AFC8-13D9EEFC9D3D}"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B017F-EB0A-480E-9E71-3A6A718854F5}" type="datetimeFigureOut">
              <a:rPr lang="en-US" smtClean="0"/>
              <a:t>5/12/2017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5938D-E404-4146-AFC8-13D9EEFC9D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CB017F-EB0A-480E-9E71-3A6A718854F5}" type="datetimeFigureOut">
              <a:rPr lang="en-US" smtClean="0"/>
              <a:t>5/12/2017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5938D-E404-4146-AFC8-13D9EEFC9D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CB017F-EB0A-480E-9E71-3A6A718854F5}" type="datetimeFigureOut">
              <a:rPr lang="en-US" smtClean="0"/>
              <a:t>5/12/2017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5938D-E404-4146-AFC8-13D9EEFC9D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3CB017F-EB0A-480E-9E71-3A6A718854F5}" type="datetimeFigureOut">
              <a:rPr lang="en-US" smtClean="0"/>
              <a:t>5/12/2017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5938D-E404-4146-AFC8-13D9EEFC9D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B017F-EB0A-480E-9E71-3A6A718854F5}" type="datetimeFigureOut">
              <a:rPr lang="en-US" smtClean="0"/>
              <a:t>5/12/2017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5938D-E404-4146-AFC8-13D9EEFC9D3D}"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3CB017F-EB0A-480E-9E71-3A6A718854F5}" type="datetimeFigureOut">
              <a:rPr lang="en-US" smtClean="0"/>
              <a:t>5/12/2017</a:t>
            </a:fld>
            <a:endParaRPr lang="en-US"/>
          </a:p>
        </p:txBody>
      </p:sp>
      <p:sp>
        <p:nvSpPr>
          <p:cNvPr id="7" name="Slide Number Placeholder 6"/>
          <p:cNvSpPr>
            <a:spLocks noGrp="1"/>
          </p:cNvSpPr>
          <p:nvPr>
            <p:ph type="sldNum" sz="quarter" idx="12"/>
          </p:nvPr>
        </p:nvSpPr>
        <p:spPr/>
        <p:txBody>
          <a:bodyPr/>
          <a:lstStyle/>
          <a:p>
            <a:fld id="{A145938D-E404-4146-AFC8-13D9EEFC9D3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3CB017F-EB0A-480E-9E71-3A6A718854F5}" type="datetimeFigureOut">
              <a:rPr lang="en-US" smtClean="0"/>
              <a:t>5/12/2017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145938D-E404-4146-AFC8-13D9EEFC9D3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4400" b="1" dirty="0" smtClean="0"/>
              <a:t>January 10, 2017</a:t>
            </a:r>
            <a:endParaRPr lang="en-US" sz="4400" b="1" dirty="0"/>
          </a:p>
        </p:txBody>
      </p:sp>
      <p:sp>
        <p:nvSpPr>
          <p:cNvPr id="5" name="Content Placeholder 4"/>
          <p:cNvSpPr>
            <a:spLocks noGrp="1"/>
          </p:cNvSpPr>
          <p:nvPr>
            <p:ph idx="1"/>
          </p:nvPr>
        </p:nvSpPr>
        <p:spPr>
          <a:xfrm>
            <a:off x="457200" y="1676400"/>
            <a:ext cx="8229600" cy="4876800"/>
          </a:xfrm>
        </p:spPr>
        <p:txBody>
          <a:bodyPr>
            <a:normAutofit/>
          </a:bodyPr>
          <a:lstStyle/>
          <a:p>
            <a:r>
              <a:rPr lang="en-US" sz="4000" b="1" dirty="0"/>
              <a:t>An Urban Myth…</a:t>
            </a:r>
          </a:p>
          <a:p>
            <a:pPr lvl="1"/>
            <a:r>
              <a:rPr lang="en-US" sz="2800" dirty="0"/>
              <a:t>Do you know of a particular rumor or legend that is circulating around your school, house, or neighborhood?  Explain this myth.  Who told it to you?  Do you believe it to be true or false?  Why?  Explain.</a:t>
            </a:r>
          </a:p>
          <a:p>
            <a:pPr lvl="1"/>
            <a:r>
              <a:rPr lang="en-US" sz="2800" dirty="0"/>
              <a:t>What is a popular urban legend (outside of your neighborhood) that you heard growing up?  Explain.</a:t>
            </a:r>
          </a:p>
          <a:p>
            <a:endParaRPr lang="en-US" dirty="0"/>
          </a:p>
        </p:txBody>
      </p:sp>
    </p:spTree>
    <p:extLst>
      <p:ext uri="{BB962C8B-B14F-4D97-AF65-F5344CB8AC3E}">
        <p14:creationId xmlns:p14="http://schemas.microsoft.com/office/powerpoint/2010/main" val="1899715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February 13</a:t>
            </a:r>
            <a:r>
              <a:rPr lang="en-US" sz="5400" b="1" smtClean="0"/>
              <a:t>, 2017</a:t>
            </a:r>
            <a:endParaRPr lang="en-US" sz="5400" b="1"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sz="3600" b="1" dirty="0" smtClean="0"/>
              <a:t>The Trial Aftermath</a:t>
            </a:r>
          </a:p>
          <a:p>
            <a:pPr lvl="1"/>
            <a:r>
              <a:rPr lang="en-US" sz="2400" dirty="0" smtClean="0"/>
              <a:t>Why </a:t>
            </a:r>
            <a:r>
              <a:rPr lang="en-US" sz="2400" dirty="0"/>
              <a:t>does Bob </a:t>
            </a:r>
            <a:r>
              <a:rPr lang="en-US" sz="2400" dirty="0" err="1"/>
              <a:t>Ewell</a:t>
            </a:r>
            <a:r>
              <a:rPr lang="en-US" sz="2400" dirty="0"/>
              <a:t> feel so angry with Atticus? Do you think his threat is a real </a:t>
            </a:r>
            <a:r>
              <a:rPr lang="en-US" sz="2400" dirty="0" smtClean="0"/>
              <a:t>one?  How </a:t>
            </a:r>
            <a:r>
              <a:rPr lang="en-US" sz="2400" dirty="0"/>
              <a:t>might he try to “get” Atticus? </a:t>
            </a:r>
            <a:endParaRPr lang="en-US" sz="2400" dirty="0" smtClean="0"/>
          </a:p>
          <a:p>
            <a:pPr lvl="1"/>
            <a:r>
              <a:rPr lang="en-US" sz="2400" dirty="0" smtClean="0"/>
              <a:t>What </a:t>
            </a:r>
            <a:r>
              <a:rPr lang="en-US" sz="2400" dirty="0"/>
              <a:t>do you think of Atticus's reaction to Bob </a:t>
            </a:r>
            <a:r>
              <a:rPr lang="en-US" sz="2400" dirty="0" err="1"/>
              <a:t>Ewell's</a:t>
            </a:r>
            <a:r>
              <a:rPr lang="en-US" sz="2400" dirty="0"/>
              <a:t> challenge? Should he have ignored Bob, </a:t>
            </a:r>
            <a:r>
              <a:rPr lang="en-US" sz="2400" dirty="0" smtClean="0"/>
              <a:t>retaliated, </a:t>
            </a:r>
            <a:r>
              <a:rPr lang="en-US" sz="2400" dirty="0"/>
              <a:t>or done something else</a:t>
            </a:r>
            <a:r>
              <a:rPr lang="en-US" sz="2400" dirty="0" smtClean="0"/>
              <a:t>?</a:t>
            </a:r>
          </a:p>
          <a:p>
            <a:pPr lvl="1"/>
            <a:r>
              <a:rPr lang="en-US" sz="2400" dirty="0"/>
              <a:t>Explain briefly how Tom was killed. What is Atticus's explanation for Tom's </a:t>
            </a:r>
            <a:r>
              <a:rPr lang="en-US" sz="2400"/>
              <a:t>attempted </a:t>
            </a:r>
            <a:r>
              <a:rPr lang="en-US" sz="2400" smtClean="0"/>
              <a:t>escape? </a:t>
            </a:r>
            <a:r>
              <a:rPr lang="en-US" sz="2400" dirty="0"/>
              <a:t>Do you </a:t>
            </a:r>
            <a:r>
              <a:rPr lang="en-US" sz="2400" dirty="0" smtClean="0"/>
              <a:t>agree </a:t>
            </a:r>
            <a:r>
              <a:rPr lang="en-US" sz="2400" dirty="0"/>
              <a:t>with Atticus? </a:t>
            </a:r>
            <a:endParaRPr lang="en-US" sz="2400" dirty="0" smtClean="0"/>
          </a:p>
          <a:p>
            <a:pPr lvl="1"/>
            <a:r>
              <a:rPr lang="en-US" sz="2400" dirty="0"/>
              <a:t>This story is set in the 1930s but was published in 1960. Have attitudes to racism remained the same or have there been any changes (for the better or worse) since then, in your view? </a:t>
            </a:r>
          </a:p>
          <a:p>
            <a:pPr lvl="1"/>
            <a:endParaRPr lang="en-US" dirty="0" smtClean="0"/>
          </a:p>
          <a:p>
            <a:pPr lvl="1"/>
            <a:endParaRPr lang="en-US" dirty="0"/>
          </a:p>
        </p:txBody>
      </p:sp>
    </p:spTree>
    <p:extLst>
      <p:ext uri="{BB962C8B-B14F-4D97-AF65-F5344CB8AC3E}">
        <p14:creationId xmlns:p14="http://schemas.microsoft.com/office/powerpoint/2010/main" val="278386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February 15, 2017</a:t>
            </a:r>
            <a:endParaRPr lang="en-US" sz="5400" b="1" dirty="0"/>
          </a:p>
        </p:txBody>
      </p:sp>
      <p:sp>
        <p:nvSpPr>
          <p:cNvPr id="3" name="Content Placeholder 2"/>
          <p:cNvSpPr>
            <a:spLocks noGrp="1"/>
          </p:cNvSpPr>
          <p:nvPr>
            <p:ph idx="1"/>
          </p:nvPr>
        </p:nvSpPr>
        <p:spPr/>
        <p:txBody>
          <a:bodyPr>
            <a:normAutofit fontScale="92500" lnSpcReduction="10000"/>
          </a:bodyPr>
          <a:lstStyle/>
          <a:p>
            <a:r>
              <a:rPr lang="en-US" sz="4000" b="1" dirty="0" smtClean="0"/>
              <a:t>Scout and Jem’s Journey Home…</a:t>
            </a:r>
          </a:p>
          <a:p>
            <a:pPr lvl="1"/>
            <a:r>
              <a:rPr lang="en-US" sz="3600" dirty="0" smtClean="0"/>
              <a:t>Describe Scout and Jem’s journey home.  In your summary, be specific, and identify the who, what, when, and where of the situation.</a:t>
            </a:r>
          </a:p>
          <a:p>
            <a:pPr lvl="1"/>
            <a:r>
              <a:rPr lang="en-US" sz="3600" dirty="0" smtClean="0"/>
              <a:t>Why is Scout so restricted from seeing and fully knowing the events </a:t>
            </a:r>
            <a:r>
              <a:rPr lang="en-US" sz="3600" smtClean="0"/>
              <a:t>that have </a:t>
            </a:r>
            <a:r>
              <a:rPr lang="en-US" sz="3600" dirty="0" smtClean="0"/>
              <a:t>occurred?  Explain.</a:t>
            </a:r>
            <a:endParaRPr lang="en-US" sz="3600" dirty="0"/>
          </a:p>
        </p:txBody>
      </p:sp>
    </p:spTree>
    <p:extLst>
      <p:ext uri="{BB962C8B-B14F-4D97-AF65-F5344CB8AC3E}">
        <p14:creationId xmlns:p14="http://schemas.microsoft.com/office/powerpoint/2010/main" val="1886605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February 17, 2017</a:t>
            </a:r>
            <a:endParaRPr lang="en-US" sz="4800" b="1" dirty="0"/>
          </a:p>
        </p:txBody>
      </p:sp>
      <p:sp>
        <p:nvSpPr>
          <p:cNvPr id="3" name="Content Placeholder 2"/>
          <p:cNvSpPr>
            <a:spLocks noGrp="1"/>
          </p:cNvSpPr>
          <p:nvPr>
            <p:ph idx="1"/>
          </p:nvPr>
        </p:nvSpPr>
        <p:spPr>
          <a:xfrm>
            <a:off x="457200" y="1752600"/>
            <a:ext cx="8229600" cy="4724400"/>
          </a:xfrm>
        </p:spPr>
        <p:txBody>
          <a:bodyPr>
            <a:normAutofit fontScale="77500" lnSpcReduction="20000"/>
          </a:bodyPr>
          <a:lstStyle/>
          <a:p>
            <a:r>
              <a:rPr lang="en-US" sz="5400" b="1" dirty="0"/>
              <a:t>“Home” vs. “House”</a:t>
            </a:r>
          </a:p>
          <a:p>
            <a:pPr lvl="1"/>
            <a:r>
              <a:rPr lang="en-US" sz="3400" dirty="0"/>
              <a:t>What are some of the words that come to your mind when you hear the term </a:t>
            </a:r>
            <a:r>
              <a:rPr lang="en-US" sz="3400" b="1" i="1" dirty="0"/>
              <a:t>house</a:t>
            </a:r>
            <a:r>
              <a:rPr lang="en-US" sz="3400" dirty="0"/>
              <a:t>?  </a:t>
            </a:r>
          </a:p>
          <a:p>
            <a:pPr lvl="1"/>
            <a:r>
              <a:rPr lang="en-US" sz="3400" dirty="0"/>
              <a:t>What sort of words come to your mind when you hear the term </a:t>
            </a:r>
            <a:r>
              <a:rPr lang="en-US" sz="3400" b="1" i="1" dirty="0"/>
              <a:t>home</a:t>
            </a:r>
            <a:r>
              <a:rPr lang="en-US" sz="3400" dirty="0"/>
              <a:t>?</a:t>
            </a:r>
          </a:p>
          <a:p>
            <a:pPr lvl="1"/>
            <a:r>
              <a:rPr lang="en-US" sz="3400" dirty="0"/>
              <a:t>To the best of your ability, define the terms </a:t>
            </a:r>
            <a:r>
              <a:rPr lang="en-US" sz="3400" b="1" i="1" dirty="0"/>
              <a:t>home</a:t>
            </a:r>
            <a:r>
              <a:rPr lang="en-US" sz="3400" dirty="0"/>
              <a:t> and </a:t>
            </a:r>
            <a:r>
              <a:rPr lang="en-US" sz="3400" b="1" i="1" dirty="0"/>
              <a:t>house</a:t>
            </a:r>
            <a:r>
              <a:rPr lang="en-US" sz="3400" dirty="0"/>
              <a:t>.  Provide a separate definition for each.</a:t>
            </a:r>
          </a:p>
          <a:p>
            <a:pPr lvl="1"/>
            <a:r>
              <a:rPr lang="en-US" sz="3400" dirty="0"/>
              <a:t>Why do you think real-estate advertisers use the term </a:t>
            </a:r>
            <a:r>
              <a:rPr lang="en-US" sz="3400" b="1" i="1" dirty="0"/>
              <a:t>home</a:t>
            </a:r>
            <a:r>
              <a:rPr lang="en-US" sz="3400" dirty="0"/>
              <a:t> more frequently than </a:t>
            </a:r>
            <a:r>
              <a:rPr lang="en-US" sz="3400" b="1" i="1" dirty="0"/>
              <a:t>house</a:t>
            </a:r>
            <a:r>
              <a:rPr lang="en-US" sz="3400" dirty="0"/>
              <a:t>?  Explain.</a:t>
            </a:r>
          </a:p>
          <a:p>
            <a:endParaRPr lang="en-US" dirty="0"/>
          </a:p>
        </p:txBody>
      </p:sp>
    </p:spTree>
    <p:extLst>
      <p:ext uri="{BB962C8B-B14F-4D97-AF65-F5344CB8AC3E}">
        <p14:creationId xmlns:p14="http://schemas.microsoft.com/office/powerpoint/2010/main" val="2051407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February 28, 2017</a:t>
            </a:r>
            <a:endParaRPr lang="en-US" sz="4800" b="1" dirty="0"/>
          </a:p>
        </p:txBody>
      </p:sp>
      <p:sp>
        <p:nvSpPr>
          <p:cNvPr id="3" name="Content Placeholder 2"/>
          <p:cNvSpPr>
            <a:spLocks noGrp="1"/>
          </p:cNvSpPr>
          <p:nvPr>
            <p:ph idx="1"/>
          </p:nvPr>
        </p:nvSpPr>
        <p:spPr/>
        <p:txBody>
          <a:bodyPr>
            <a:normAutofit lnSpcReduction="10000"/>
          </a:bodyPr>
          <a:lstStyle/>
          <a:p>
            <a:r>
              <a:rPr lang="en-US" sz="3600" b="1" dirty="0"/>
              <a:t>Love or Your Family’s Blood?</a:t>
            </a:r>
          </a:p>
          <a:p>
            <a:pPr lvl="1"/>
            <a:r>
              <a:rPr lang="en-US" sz="3200" dirty="0"/>
              <a:t>Would you date someone if your parents and family </a:t>
            </a:r>
            <a:r>
              <a:rPr lang="en-US" sz="3200" b="1" i="1" dirty="0"/>
              <a:t>strongly disapproved</a:t>
            </a:r>
            <a:r>
              <a:rPr lang="en-US" sz="3200" dirty="0"/>
              <a:t>?  Why or why not?  Explain your reasoning and justification.  </a:t>
            </a:r>
          </a:p>
          <a:p>
            <a:pPr lvl="1"/>
            <a:r>
              <a:rPr lang="en-US" sz="3200" dirty="0"/>
              <a:t>Is it necessary to have your parents’ approval when you begin dating somebody?  Explain.</a:t>
            </a:r>
          </a:p>
          <a:p>
            <a:endParaRPr lang="en-US" dirty="0"/>
          </a:p>
        </p:txBody>
      </p:sp>
    </p:spTree>
    <p:extLst>
      <p:ext uri="{BB962C8B-B14F-4D97-AF65-F5344CB8AC3E}">
        <p14:creationId xmlns:p14="http://schemas.microsoft.com/office/powerpoint/2010/main" val="2674366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March 6, 2017</a:t>
            </a:r>
            <a:endParaRPr lang="en-US" sz="5400" b="1" dirty="0"/>
          </a:p>
        </p:txBody>
      </p:sp>
      <p:sp>
        <p:nvSpPr>
          <p:cNvPr id="3" name="Content Placeholder 2"/>
          <p:cNvSpPr>
            <a:spLocks noGrp="1"/>
          </p:cNvSpPr>
          <p:nvPr>
            <p:ph idx="1"/>
          </p:nvPr>
        </p:nvSpPr>
        <p:spPr>
          <a:xfrm>
            <a:off x="457200" y="1676400"/>
            <a:ext cx="8229600" cy="4953000"/>
          </a:xfrm>
        </p:spPr>
        <p:txBody>
          <a:bodyPr>
            <a:normAutofit lnSpcReduction="10000"/>
          </a:bodyPr>
          <a:lstStyle/>
          <a:p>
            <a:r>
              <a:rPr lang="en-US" sz="3600" b="1" dirty="0"/>
              <a:t>Does Love at First Sight Exist?</a:t>
            </a:r>
          </a:p>
          <a:p>
            <a:pPr lvl="1"/>
            <a:r>
              <a:rPr lang="en-US" sz="2800" dirty="0"/>
              <a:t>In your opinion, do you think that there is such a thing as “love at first sight”?  In other words, do you believe that one can fall in love with another upon first glance of that individual?  Why or why not?</a:t>
            </a:r>
          </a:p>
          <a:p>
            <a:pPr lvl="1"/>
            <a:r>
              <a:rPr lang="en-US" sz="2800" dirty="0"/>
              <a:t>Second, do you think that teenagers know what true love really is?  Are young adults able to fully grasp the concept and feeling of love?  Are they mature enough?  Why or why not?</a:t>
            </a:r>
          </a:p>
          <a:p>
            <a:endParaRPr lang="en-US" dirty="0"/>
          </a:p>
        </p:txBody>
      </p:sp>
    </p:spTree>
    <p:extLst>
      <p:ext uri="{BB962C8B-B14F-4D97-AF65-F5344CB8AC3E}">
        <p14:creationId xmlns:p14="http://schemas.microsoft.com/office/powerpoint/2010/main" val="448243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b="1" dirty="0" smtClean="0"/>
              <a:t>March 8, 2017</a:t>
            </a:r>
            <a:endParaRPr lang="en-US" sz="6000" b="1" dirty="0"/>
          </a:p>
        </p:txBody>
      </p:sp>
      <p:sp>
        <p:nvSpPr>
          <p:cNvPr id="3" name="Content Placeholder 2"/>
          <p:cNvSpPr>
            <a:spLocks noGrp="1"/>
          </p:cNvSpPr>
          <p:nvPr>
            <p:ph idx="1"/>
          </p:nvPr>
        </p:nvSpPr>
        <p:spPr>
          <a:xfrm>
            <a:off x="457200" y="1752600"/>
            <a:ext cx="8229600" cy="4876800"/>
          </a:xfrm>
        </p:spPr>
        <p:txBody>
          <a:bodyPr>
            <a:normAutofit fontScale="92500" lnSpcReduction="10000"/>
          </a:bodyPr>
          <a:lstStyle/>
          <a:p>
            <a:r>
              <a:rPr lang="en-US" sz="3200" b="1" dirty="0"/>
              <a:t>Can Adults Understand?</a:t>
            </a:r>
          </a:p>
          <a:p>
            <a:pPr lvl="1"/>
            <a:r>
              <a:rPr lang="en-US" sz="2400" dirty="0"/>
              <a:t>Do you think adults are able to understand how a young person feels?  Why or why not?  Describe at least two (2) situations where it might be difficult for adults and teenagers to have common views.</a:t>
            </a:r>
          </a:p>
          <a:p>
            <a:pPr lvl="1"/>
            <a:r>
              <a:rPr lang="en-US" sz="2400" dirty="0"/>
              <a:t>If you can, think of two moments in time:  one in which an adult understood your feelings, and another where an adult simply didn’t understand where you were coming from.  Why do you think he/she was unable to understand?</a:t>
            </a:r>
          </a:p>
          <a:p>
            <a:pPr lvl="1"/>
            <a:r>
              <a:rPr lang="en-US" sz="2400" dirty="0"/>
              <a:t>Why do you think parents/guardians sometimes have a difficult time allowing their son or daughter to date? In your assertions, try to use at least two of these words:  </a:t>
            </a:r>
            <a:r>
              <a:rPr lang="en-US" sz="2400" i="1" dirty="0"/>
              <a:t>fear, doubt, prevent, signifies, prohibit.</a:t>
            </a:r>
          </a:p>
          <a:p>
            <a:endParaRPr lang="en-US" dirty="0"/>
          </a:p>
        </p:txBody>
      </p:sp>
    </p:spTree>
    <p:extLst>
      <p:ext uri="{BB962C8B-B14F-4D97-AF65-F5344CB8AC3E}">
        <p14:creationId xmlns:p14="http://schemas.microsoft.com/office/powerpoint/2010/main" val="2488071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Today’s Players:</a:t>
            </a:r>
            <a:endParaRPr lang="en-US" sz="5400" b="1"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Prologue / Narrator:</a:t>
            </a:r>
          </a:p>
          <a:p>
            <a:r>
              <a:rPr lang="en-US" dirty="0" smtClean="0"/>
              <a:t>Romeo:</a:t>
            </a:r>
          </a:p>
          <a:p>
            <a:r>
              <a:rPr lang="en-US" dirty="0" smtClean="0"/>
              <a:t>Tybalt:</a:t>
            </a:r>
          </a:p>
          <a:p>
            <a:r>
              <a:rPr lang="en-US" dirty="0" smtClean="0"/>
              <a:t>Benvolio:</a:t>
            </a:r>
          </a:p>
          <a:p>
            <a:r>
              <a:rPr lang="en-US" dirty="0" smtClean="0"/>
              <a:t>Capulet:</a:t>
            </a:r>
          </a:p>
          <a:p>
            <a:r>
              <a:rPr lang="en-US" dirty="0" smtClean="0"/>
              <a:t>Lady Capulet:</a:t>
            </a:r>
          </a:p>
          <a:p>
            <a:r>
              <a:rPr lang="en-US" dirty="0" smtClean="0"/>
              <a:t>Montague:</a:t>
            </a:r>
          </a:p>
          <a:p>
            <a:r>
              <a:rPr lang="en-US" dirty="0" smtClean="0"/>
              <a:t>Lady Montague:</a:t>
            </a:r>
          </a:p>
          <a:p>
            <a:r>
              <a:rPr lang="en-US" dirty="0" smtClean="0"/>
              <a:t>Prince:</a:t>
            </a:r>
          </a:p>
          <a:p>
            <a:r>
              <a:rPr lang="en-US" dirty="0" smtClean="0"/>
              <a:t>Gregory:</a:t>
            </a:r>
          </a:p>
          <a:p>
            <a:r>
              <a:rPr lang="en-US" dirty="0" smtClean="0"/>
              <a:t>Sampson:</a:t>
            </a:r>
          </a:p>
          <a:p>
            <a:r>
              <a:rPr lang="en-US" dirty="0" smtClean="0"/>
              <a:t>Abram:</a:t>
            </a:r>
          </a:p>
        </p:txBody>
      </p:sp>
      <p:grpSp>
        <p:nvGrpSpPr>
          <p:cNvPr id="9" name="SMARTInkShape-Group2"/>
          <p:cNvGrpSpPr/>
          <p:nvPr/>
        </p:nvGrpSpPr>
        <p:grpSpPr>
          <a:xfrm>
            <a:off x="2178844" y="2018109"/>
            <a:ext cx="1089423" cy="348259"/>
            <a:chOff x="2178844" y="2018109"/>
            <a:chExt cx="1089423" cy="348259"/>
          </a:xfrm>
        </p:grpSpPr>
        <p:sp>
          <p:nvSpPr>
            <p:cNvPr id="4" name="SMARTInkShape-1"/>
            <p:cNvSpPr/>
            <p:nvPr/>
          </p:nvSpPr>
          <p:spPr>
            <a:xfrm>
              <a:off x="2178844" y="2018487"/>
              <a:ext cx="660798" cy="44272"/>
            </a:xfrm>
            <a:custGeom>
              <a:avLst/>
              <a:gdLst/>
              <a:ahLst/>
              <a:cxnLst/>
              <a:rect l="0" t="0" r="0" b="0"/>
              <a:pathLst>
                <a:path w="660798" h="44272">
                  <a:moveTo>
                    <a:pt x="0" y="44271"/>
                  </a:moveTo>
                  <a:lnTo>
                    <a:pt x="39659" y="44271"/>
                  </a:lnTo>
                  <a:lnTo>
                    <a:pt x="77361" y="38134"/>
                  </a:lnTo>
                  <a:lnTo>
                    <a:pt x="121802" y="30969"/>
                  </a:lnTo>
                  <a:lnTo>
                    <a:pt x="155593" y="27762"/>
                  </a:lnTo>
                  <a:lnTo>
                    <a:pt x="190740" y="22071"/>
                  </a:lnTo>
                  <a:lnTo>
                    <a:pt x="231030" y="18841"/>
                  </a:lnTo>
                  <a:lnTo>
                    <a:pt x="274387" y="17885"/>
                  </a:lnTo>
                  <a:lnTo>
                    <a:pt x="318653" y="12861"/>
                  </a:lnTo>
                  <a:lnTo>
                    <a:pt x="363188" y="9829"/>
                  </a:lnTo>
                  <a:lnTo>
                    <a:pt x="407803" y="8930"/>
                  </a:lnTo>
                  <a:lnTo>
                    <a:pt x="452442" y="3924"/>
                  </a:lnTo>
                  <a:lnTo>
                    <a:pt x="492346" y="897"/>
                  </a:lnTo>
                  <a:lnTo>
                    <a:pt x="529306" y="0"/>
                  </a:lnTo>
                  <a:lnTo>
                    <a:pt x="572205" y="5834"/>
                  </a:lnTo>
                  <a:lnTo>
                    <a:pt x="611176" y="7747"/>
                  </a:lnTo>
                  <a:lnTo>
                    <a:pt x="660797" y="85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2495572" y="2018109"/>
              <a:ext cx="4742" cy="348259"/>
            </a:xfrm>
            <a:custGeom>
              <a:avLst/>
              <a:gdLst/>
              <a:ahLst/>
              <a:cxnLst/>
              <a:rect l="0" t="0" r="0" b="0"/>
              <a:pathLst>
                <a:path w="4742" h="348259">
                  <a:moveTo>
                    <a:pt x="4741" y="0"/>
                  </a:moveTo>
                  <a:lnTo>
                    <a:pt x="4741" y="39902"/>
                  </a:lnTo>
                  <a:lnTo>
                    <a:pt x="4741" y="82841"/>
                  </a:lnTo>
                  <a:lnTo>
                    <a:pt x="4741" y="112225"/>
                  </a:lnTo>
                  <a:lnTo>
                    <a:pt x="4741" y="154299"/>
                  </a:lnTo>
                  <a:lnTo>
                    <a:pt x="4741" y="193554"/>
                  </a:lnTo>
                  <a:lnTo>
                    <a:pt x="3748" y="224930"/>
                  </a:lnTo>
                  <a:lnTo>
                    <a:pt x="0" y="255412"/>
                  </a:lnTo>
                  <a:lnTo>
                    <a:pt x="4741" y="3482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2277070" y="2303859"/>
              <a:ext cx="437556" cy="26767"/>
            </a:xfrm>
            <a:custGeom>
              <a:avLst/>
              <a:gdLst/>
              <a:ahLst/>
              <a:cxnLst/>
              <a:rect l="0" t="0" r="0" b="0"/>
              <a:pathLst>
                <a:path w="437556" h="26767">
                  <a:moveTo>
                    <a:pt x="0" y="0"/>
                  </a:moveTo>
                  <a:lnTo>
                    <a:pt x="0" y="7689"/>
                  </a:lnTo>
                  <a:lnTo>
                    <a:pt x="9481" y="13303"/>
                  </a:lnTo>
                  <a:lnTo>
                    <a:pt x="43774" y="22200"/>
                  </a:lnTo>
                  <a:lnTo>
                    <a:pt x="85400" y="25430"/>
                  </a:lnTo>
                  <a:lnTo>
                    <a:pt x="120969" y="26185"/>
                  </a:lnTo>
                  <a:lnTo>
                    <a:pt x="155959" y="26521"/>
                  </a:lnTo>
                  <a:lnTo>
                    <a:pt x="193385" y="26710"/>
                  </a:lnTo>
                  <a:lnTo>
                    <a:pt x="228176" y="26766"/>
                  </a:lnTo>
                  <a:lnTo>
                    <a:pt x="260754" y="25790"/>
                  </a:lnTo>
                  <a:lnTo>
                    <a:pt x="303810" y="20650"/>
                  </a:lnTo>
                  <a:lnTo>
                    <a:pt x="338727" y="18687"/>
                  </a:lnTo>
                  <a:lnTo>
                    <a:pt x="378617" y="17113"/>
                  </a:lnTo>
                  <a:lnTo>
                    <a:pt x="437555"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2751916" y="2198945"/>
              <a:ext cx="257390" cy="118317"/>
            </a:xfrm>
            <a:custGeom>
              <a:avLst/>
              <a:gdLst/>
              <a:ahLst/>
              <a:cxnLst/>
              <a:rect l="0" t="0" r="0" b="0"/>
              <a:pathLst>
                <a:path w="257390" h="118317">
                  <a:moveTo>
                    <a:pt x="168092" y="78125"/>
                  </a:moveTo>
                  <a:lnTo>
                    <a:pt x="168092" y="70437"/>
                  </a:lnTo>
                  <a:lnTo>
                    <a:pt x="157068" y="42774"/>
                  </a:lnTo>
                  <a:lnTo>
                    <a:pt x="142102" y="25832"/>
                  </a:lnTo>
                  <a:lnTo>
                    <a:pt x="113110" y="4085"/>
                  </a:lnTo>
                  <a:lnTo>
                    <a:pt x="100991" y="570"/>
                  </a:lnTo>
                  <a:lnTo>
                    <a:pt x="84691" y="0"/>
                  </a:lnTo>
                  <a:lnTo>
                    <a:pt x="55186" y="6250"/>
                  </a:lnTo>
                  <a:lnTo>
                    <a:pt x="26433" y="25636"/>
                  </a:lnTo>
                  <a:lnTo>
                    <a:pt x="15835" y="35945"/>
                  </a:lnTo>
                  <a:lnTo>
                    <a:pt x="8877" y="49312"/>
                  </a:lnTo>
                  <a:lnTo>
                    <a:pt x="786" y="76843"/>
                  </a:lnTo>
                  <a:lnTo>
                    <a:pt x="0" y="83224"/>
                  </a:lnTo>
                  <a:lnTo>
                    <a:pt x="468" y="87477"/>
                  </a:lnTo>
                  <a:lnTo>
                    <a:pt x="1772" y="90313"/>
                  </a:lnTo>
                  <a:lnTo>
                    <a:pt x="10995" y="99605"/>
                  </a:lnTo>
                  <a:lnTo>
                    <a:pt x="15735" y="100382"/>
                  </a:lnTo>
                  <a:lnTo>
                    <a:pt x="43628" y="96760"/>
                  </a:lnTo>
                  <a:lnTo>
                    <a:pt x="53574" y="91038"/>
                  </a:lnTo>
                  <a:lnTo>
                    <a:pt x="80986" y="65568"/>
                  </a:lnTo>
                  <a:lnTo>
                    <a:pt x="92563" y="50151"/>
                  </a:lnTo>
                  <a:lnTo>
                    <a:pt x="101285" y="43709"/>
                  </a:lnTo>
                  <a:lnTo>
                    <a:pt x="105416" y="33934"/>
                  </a:lnTo>
                  <a:lnTo>
                    <a:pt x="110275" y="38353"/>
                  </a:lnTo>
                  <a:lnTo>
                    <a:pt x="112630" y="43251"/>
                  </a:lnTo>
                  <a:lnTo>
                    <a:pt x="113258" y="45946"/>
                  </a:lnTo>
                  <a:lnTo>
                    <a:pt x="148774" y="85489"/>
                  </a:lnTo>
                  <a:lnTo>
                    <a:pt x="176513" y="106185"/>
                  </a:lnTo>
                  <a:lnTo>
                    <a:pt x="193958" y="112567"/>
                  </a:lnTo>
                  <a:lnTo>
                    <a:pt x="225806" y="118316"/>
                  </a:lnTo>
                  <a:lnTo>
                    <a:pt x="257389" y="1138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nvSpPr>
          <p:spPr>
            <a:xfrm>
              <a:off x="3045023" y="2234437"/>
              <a:ext cx="223244" cy="105142"/>
            </a:xfrm>
            <a:custGeom>
              <a:avLst/>
              <a:gdLst/>
              <a:ahLst/>
              <a:cxnLst/>
              <a:rect l="0" t="0" r="0" b="0"/>
              <a:pathLst>
                <a:path w="223244" h="105142">
                  <a:moveTo>
                    <a:pt x="0" y="15844"/>
                  </a:moveTo>
                  <a:lnTo>
                    <a:pt x="0" y="20585"/>
                  </a:lnTo>
                  <a:lnTo>
                    <a:pt x="13303" y="58958"/>
                  </a:lnTo>
                  <a:lnTo>
                    <a:pt x="24327" y="77758"/>
                  </a:lnTo>
                  <a:lnTo>
                    <a:pt x="25148" y="80933"/>
                  </a:lnTo>
                  <a:lnTo>
                    <a:pt x="26688" y="83049"/>
                  </a:lnTo>
                  <a:lnTo>
                    <a:pt x="28706" y="84460"/>
                  </a:lnTo>
                  <a:lnTo>
                    <a:pt x="33594" y="86028"/>
                  </a:lnTo>
                  <a:lnTo>
                    <a:pt x="39074" y="86724"/>
                  </a:lnTo>
                  <a:lnTo>
                    <a:pt x="41925" y="84926"/>
                  </a:lnTo>
                  <a:lnTo>
                    <a:pt x="47738" y="77636"/>
                  </a:lnTo>
                  <a:lnTo>
                    <a:pt x="50983" y="70427"/>
                  </a:lnTo>
                  <a:lnTo>
                    <a:pt x="51848" y="67115"/>
                  </a:lnTo>
                  <a:lnTo>
                    <a:pt x="77803" y="25273"/>
                  </a:lnTo>
                  <a:lnTo>
                    <a:pt x="99886" y="4788"/>
                  </a:lnTo>
                  <a:lnTo>
                    <a:pt x="109217" y="1008"/>
                  </a:lnTo>
                  <a:lnTo>
                    <a:pt x="114483" y="0"/>
                  </a:lnTo>
                  <a:lnTo>
                    <a:pt x="136117" y="3323"/>
                  </a:lnTo>
                  <a:lnTo>
                    <a:pt x="151897" y="10591"/>
                  </a:lnTo>
                  <a:lnTo>
                    <a:pt x="184817" y="40241"/>
                  </a:lnTo>
                  <a:lnTo>
                    <a:pt x="223243" y="1051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 name="SMARTInkShape-Group3"/>
          <p:cNvGrpSpPr/>
          <p:nvPr/>
        </p:nvGrpSpPr>
        <p:grpSpPr>
          <a:xfrm>
            <a:off x="4022851" y="1510129"/>
            <a:ext cx="790252" cy="422296"/>
            <a:chOff x="4022851" y="1510129"/>
            <a:chExt cx="790252" cy="422296"/>
          </a:xfrm>
        </p:grpSpPr>
        <p:sp>
          <p:nvSpPr>
            <p:cNvPr id="10" name="SMARTInkShape-6"/>
            <p:cNvSpPr/>
            <p:nvPr/>
          </p:nvSpPr>
          <p:spPr>
            <a:xfrm>
              <a:off x="4022851" y="1510129"/>
              <a:ext cx="299119" cy="422296"/>
            </a:xfrm>
            <a:custGeom>
              <a:avLst/>
              <a:gdLst/>
              <a:ahLst/>
              <a:cxnLst/>
              <a:rect l="0" t="0" r="0" b="0"/>
              <a:pathLst>
                <a:path w="299119" h="422296">
                  <a:moveTo>
                    <a:pt x="299118" y="88285"/>
                  </a:moveTo>
                  <a:lnTo>
                    <a:pt x="298126" y="50130"/>
                  </a:lnTo>
                  <a:lnTo>
                    <a:pt x="292050" y="32756"/>
                  </a:lnTo>
                  <a:lnTo>
                    <a:pt x="288094" y="16269"/>
                  </a:lnTo>
                  <a:lnTo>
                    <a:pt x="285815" y="10509"/>
                  </a:lnTo>
                  <a:lnTo>
                    <a:pt x="282312" y="6669"/>
                  </a:lnTo>
                  <a:lnTo>
                    <a:pt x="273128" y="2402"/>
                  </a:lnTo>
                  <a:lnTo>
                    <a:pt x="252060" y="0"/>
                  </a:lnTo>
                  <a:lnTo>
                    <a:pt x="217486" y="8769"/>
                  </a:lnTo>
                  <a:lnTo>
                    <a:pt x="175616" y="29510"/>
                  </a:lnTo>
                  <a:lnTo>
                    <a:pt x="138682" y="55361"/>
                  </a:lnTo>
                  <a:lnTo>
                    <a:pt x="102724" y="93578"/>
                  </a:lnTo>
                  <a:lnTo>
                    <a:pt x="67950" y="133207"/>
                  </a:lnTo>
                  <a:lnTo>
                    <a:pt x="47289" y="166639"/>
                  </a:lnTo>
                  <a:lnTo>
                    <a:pt x="22531" y="210845"/>
                  </a:lnTo>
                  <a:lnTo>
                    <a:pt x="12479" y="231061"/>
                  </a:lnTo>
                  <a:lnTo>
                    <a:pt x="3381" y="273731"/>
                  </a:lnTo>
                  <a:lnTo>
                    <a:pt x="0" y="292744"/>
                  </a:lnTo>
                  <a:lnTo>
                    <a:pt x="5913" y="329204"/>
                  </a:lnTo>
                  <a:lnTo>
                    <a:pt x="16636" y="360329"/>
                  </a:lnTo>
                  <a:lnTo>
                    <a:pt x="46658" y="397689"/>
                  </a:lnTo>
                  <a:lnTo>
                    <a:pt x="89434" y="414500"/>
                  </a:lnTo>
                  <a:lnTo>
                    <a:pt x="119250" y="422295"/>
                  </a:lnTo>
                  <a:lnTo>
                    <a:pt x="150904" y="419202"/>
                  </a:lnTo>
                  <a:lnTo>
                    <a:pt x="183967" y="414614"/>
                  </a:lnTo>
                  <a:lnTo>
                    <a:pt x="254469" y="4008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7"/>
            <p:cNvSpPr/>
            <p:nvPr/>
          </p:nvSpPr>
          <p:spPr>
            <a:xfrm>
              <a:off x="4339828" y="1734167"/>
              <a:ext cx="122600" cy="169935"/>
            </a:xfrm>
            <a:custGeom>
              <a:avLst/>
              <a:gdLst/>
              <a:ahLst/>
              <a:cxnLst/>
              <a:rect l="0" t="0" r="0" b="0"/>
              <a:pathLst>
                <a:path w="122600" h="169935">
                  <a:moveTo>
                    <a:pt x="0" y="87489"/>
                  </a:moveTo>
                  <a:lnTo>
                    <a:pt x="12429" y="87489"/>
                  </a:lnTo>
                  <a:lnTo>
                    <a:pt x="42860" y="77403"/>
                  </a:lnTo>
                  <a:lnTo>
                    <a:pt x="81308" y="53811"/>
                  </a:lnTo>
                  <a:lnTo>
                    <a:pt x="116859" y="23687"/>
                  </a:lnTo>
                  <a:lnTo>
                    <a:pt x="121390" y="16799"/>
                  </a:lnTo>
                  <a:lnTo>
                    <a:pt x="122599" y="13573"/>
                  </a:lnTo>
                  <a:lnTo>
                    <a:pt x="122412" y="10431"/>
                  </a:lnTo>
                  <a:lnTo>
                    <a:pt x="119559" y="4293"/>
                  </a:lnTo>
                  <a:lnTo>
                    <a:pt x="116417" y="2259"/>
                  </a:lnTo>
                  <a:lnTo>
                    <a:pt x="107634" y="0"/>
                  </a:lnTo>
                  <a:lnTo>
                    <a:pt x="103506" y="390"/>
                  </a:lnTo>
                  <a:lnTo>
                    <a:pt x="90972" y="6671"/>
                  </a:lnTo>
                  <a:lnTo>
                    <a:pt x="52623" y="31659"/>
                  </a:lnTo>
                  <a:lnTo>
                    <a:pt x="35987" y="49009"/>
                  </a:lnTo>
                  <a:lnTo>
                    <a:pt x="15340" y="86907"/>
                  </a:lnTo>
                  <a:lnTo>
                    <a:pt x="5978" y="119949"/>
                  </a:lnTo>
                  <a:lnTo>
                    <a:pt x="8607" y="147047"/>
                  </a:lnTo>
                  <a:lnTo>
                    <a:pt x="13086" y="157946"/>
                  </a:lnTo>
                  <a:lnTo>
                    <a:pt x="23675" y="166098"/>
                  </a:lnTo>
                  <a:lnTo>
                    <a:pt x="30666" y="169661"/>
                  </a:lnTo>
                  <a:lnTo>
                    <a:pt x="68949" y="169934"/>
                  </a:lnTo>
                  <a:lnTo>
                    <a:pt x="98227" y="1678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
            <p:cNvSpPr/>
            <p:nvPr/>
          </p:nvSpPr>
          <p:spPr>
            <a:xfrm>
              <a:off x="4565488" y="1760608"/>
              <a:ext cx="220826" cy="150346"/>
            </a:xfrm>
            <a:custGeom>
              <a:avLst/>
              <a:gdLst/>
              <a:ahLst/>
              <a:cxnLst/>
              <a:rect l="0" t="0" r="0" b="0"/>
              <a:pathLst>
                <a:path w="220826" h="150346">
                  <a:moveTo>
                    <a:pt x="69020" y="25330"/>
                  </a:moveTo>
                  <a:lnTo>
                    <a:pt x="69020" y="9953"/>
                  </a:lnTo>
                  <a:lnTo>
                    <a:pt x="61331" y="0"/>
                  </a:lnTo>
                  <a:lnTo>
                    <a:pt x="50977" y="3713"/>
                  </a:lnTo>
                  <a:lnTo>
                    <a:pt x="43472" y="11092"/>
                  </a:lnTo>
                  <a:lnTo>
                    <a:pt x="12330" y="54263"/>
                  </a:lnTo>
                  <a:lnTo>
                    <a:pt x="789" y="85615"/>
                  </a:lnTo>
                  <a:lnTo>
                    <a:pt x="0" y="97764"/>
                  </a:lnTo>
                  <a:lnTo>
                    <a:pt x="2956" y="106470"/>
                  </a:lnTo>
                  <a:lnTo>
                    <a:pt x="12869" y="113647"/>
                  </a:lnTo>
                  <a:lnTo>
                    <a:pt x="27197" y="119152"/>
                  </a:lnTo>
                  <a:lnTo>
                    <a:pt x="51998" y="121259"/>
                  </a:lnTo>
                  <a:lnTo>
                    <a:pt x="84399" y="113585"/>
                  </a:lnTo>
                  <a:lnTo>
                    <a:pt x="125026" y="96676"/>
                  </a:lnTo>
                  <a:lnTo>
                    <a:pt x="169321" y="83322"/>
                  </a:lnTo>
                  <a:lnTo>
                    <a:pt x="201580" y="61436"/>
                  </a:lnTo>
                  <a:lnTo>
                    <a:pt x="220662" y="43346"/>
                  </a:lnTo>
                  <a:lnTo>
                    <a:pt x="220823" y="86830"/>
                  </a:lnTo>
                  <a:lnTo>
                    <a:pt x="220825" y="129286"/>
                  </a:lnTo>
                  <a:lnTo>
                    <a:pt x="220825" y="1503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9"/>
            <p:cNvSpPr/>
            <p:nvPr/>
          </p:nvSpPr>
          <p:spPr>
            <a:xfrm>
              <a:off x="4804172" y="1643280"/>
              <a:ext cx="8931" cy="17643"/>
            </a:xfrm>
            <a:custGeom>
              <a:avLst/>
              <a:gdLst/>
              <a:ahLst/>
              <a:cxnLst/>
              <a:rect l="0" t="0" r="0" b="0"/>
              <a:pathLst>
                <a:path w="8931" h="17643">
                  <a:moveTo>
                    <a:pt x="8930" y="17642"/>
                  </a:moveTo>
                  <a:lnTo>
                    <a:pt x="8930" y="2265"/>
                  </a:lnTo>
                  <a:lnTo>
                    <a:pt x="7937" y="1437"/>
                  </a:lnTo>
                  <a:lnTo>
                    <a:pt x="1241" y="0"/>
                  </a:lnTo>
                  <a:lnTo>
                    <a:pt x="827" y="920"/>
                  </a:lnTo>
                  <a:lnTo>
                    <a:pt x="0" y="87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 name="SMARTInkShape-10"/>
          <p:cNvSpPr/>
          <p:nvPr/>
        </p:nvSpPr>
        <p:spPr>
          <a:xfrm>
            <a:off x="4760181" y="1746079"/>
            <a:ext cx="204726" cy="172014"/>
          </a:xfrm>
          <a:custGeom>
            <a:avLst/>
            <a:gdLst/>
            <a:ahLst/>
            <a:cxnLst/>
            <a:rect l="0" t="0" r="0" b="0"/>
            <a:pathLst>
              <a:path w="204726" h="172014">
                <a:moveTo>
                  <a:pt x="17202" y="66648"/>
                </a:moveTo>
                <a:lnTo>
                  <a:pt x="17202" y="57728"/>
                </a:lnTo>
                <a:lnTo>
                  <a:pt x="17202" y="71020"/>
                </a:lnTo>
                <a:lnTo>
                  <a:pt x="18194" y="72539"/>
                </a:lnTo>
                <a:lnTo>
                  <a:pt x="19847" y="73552"/>
                </a:lnTo>
                <a:lnTo>
                  <a:pt x="45881" y="83147"/>
                </a:lnTo>
                <a:lnTo>
                  <a:pt x="71925" y="77109"/>
                </a:lnTo>
                <a:lnTo>
                  <a:pt x="108021" y="58740"/>
                </a:lnTo>
                <a:lnTo>
                  <a:pt x="144770" y="33147"/>
                </a:lnTo>
                <a:lnTo>
                  <a:pt x="152613" y="23316"/>
                </a:lnTo>
                <a:lnTo>
                  <a:pt x="154109" y="19900"/>
                </a:lnTo>
                <a:lnTo>
                  <a:pt x="154113" y="17623"/>
                </a:lnTo>
                <a:lnTo>
                  <a:pt x="146993" y="9228"/>
                </a:lnTo>
                <a:lnTo>
                  <a:pt x="134152" y="907"/>
                </a:lnTo>
                <a:lnTo>
                  <a:pt x="128903" y="0"/>
                </a:lnTo>
                <a:lnTo>
                  <a:pt x="100360" y="3399"/>
                </a:lnTo>
                <a:lnTo>
                  <a:pt x="77891" y="13401"/>
                </a:lnTo>
                <a:lnTo>
                  <a:pt x="35453" y="49050"/>
                </a:lnTo>
                <a:lnTo>
                  <a:pt x="14707" y="77393"/>
                </a:lnTo>
                <a:lnTo>
                  <a:pt x="4336" y="102904"/>
                </a:lnTo>
                <a:lnTo>
                  <a:pt x="0" y="137605"/>
                </a:lnTo>
                <a:lnTo>
                  <a:pt x="2281" y="145478"/>
                </a:lnTo>
                <a:lnTo>
                  <a:pt x="4278" y="148967"/>
                </a:lnTo>
                <a:lnTo>
                  <a:pt x="14435" y="155489"/>
                </a:lnTo>
                <a:lnTo>
                  <a:pt x="52740" y="169775"/>
                </a:lnTo>
                <a:lnTo>
                  <a:pt x="66400" y="172013"/>
                </a:lnTo>
                <a:lnTo>
                  <a:pt x="94728" y="168533"/>
                </a:lnTo>
                <a:lnTo>
                  <a:pt x="128257" y="156477"/>
                </a:lnTo>
                <a:lnTo>
                  <a:pt x="163327" y="145078"/>
                </a:lnTo>
                <a:lnTo>
                  <a:pt x="204725" y="1291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1"/>
          <p:cNvSpPr/>
          <p:nvPr/>
        </p:nvSpPr>
        <p:spPr>
          <a:xfrm>
            <a:off x="4795242" y="1607747"/>
            <a:ext cx="214314" cy="34805"/>
          </a:xfrm>
          <a:custGeom>
            <a:avLst/>
            <a:gdLst/>
            <a:ahLst/>
            <a:cxnLst/>
            <a:rect l="0" t="0" r="0" b="0"/>
            <a:pathLst>
              <a:path w="214314" h="34805">
                <a:moveTo>
                  <a:pt x="0" y="26386"/>
                </a:moveTo>
                <a:lnTo>
                  <a:pt x="29888" y="26386"/>
                </a:lnTo>
                <a:lnTo>
                  <a:pt x="35774" y="23740"/>
                </a:lnTo>
                <a:lnTo>
                  <a:pt x="41696" y="20249"/>
                </a:lnTo>
                <a:lnTo>
                  <a:pt x="50609" y="17291"/>
                </a:lnTo>
                <a:lnTo>
                  <a:pt x="59533" y="11564"/>
                </a:lnTo>
                <a:lnTo>
                  <a:pt x="68462" y="8434"/>
                </a:lnTo>
                <a:lnTo>
                  <a:pt x="77391" y="2656"/>
                </a:lnTo>
                <a:lnTo>
                  <a:pt x="87533" y="0"/>
                </a:lnTo>
                <a:lnTo>
                  <a:pt x="88121" y="857"/>
                </a:lnTo>
                <a:lnTo>
                  <a:pt x="88775" y="4457"/>
                </a:lnTo>
                <a:lnTo>
                  <a:pt x="89940" y="5813"/>
                </a:lnTo>
                <a:lnTo>
                  <a:pt x="93883" y="7320"/>
                </a:lnTo>
                <a:lnTo>
                  <a:pt x="95331" y="8715"/>
                </a:lnTo>
                <a:lnTo>
                  <a:pt x="96940" y="12910"/>
                </a:lnTo>
                <a:lnTo>
                  <a:pt x="105592" y="18081"/>
                </a:lnTo>
                <a:lnTo>
                  <a:pt x="121907" y="26571"/>
                </a:lnTo>
                <a:lnTo>
                  <a:pt x="125919" y="29486"/>
                </a:lnTo>
                <a:lnTo>
                  <a:pt x="135670" y="32725"/>
                </a:lnTo>
                <a:lnTo>
                  <a:pt x="162839" y="34804"/>
                </a:lnTo>
                <a:lnTo>
                  <a:pt x="214313" y="263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3" name="SMARTInkShape-Group6"/>
          <p:cNvGrpSpPr/>
          <p:nvPr/>
        </p:nvGrpSpPr>
        <p:grpSpPr>
          <a:xfrm>
            <a:off x="2048071" y="2402086"/>
            <a:ext cx="1291633" cy="383978"/>
            <a:chOff x="2048071" y="2402086"/>
            <a:chExt cx="1291633" cy="383978"/>
          </a:xfrm>
        </p:grpSpPr>
        <p:sp>
          <p:nvSpPr>
            <p:cNvPr id="17" name="SMARTInkShape-12"/>
            <p:cNvSpPr/>
            <p:nvPr/>
          </p:nvSpPr>
          <p:spPr>
            <a:xfrm>
              <a:off x="2048071" y="2402086"/>
              <a:ext cx="233877" cy="373103"/>
            </a:xfrm>
            <a:custGeom>
              <a:avLst/>
              <a:gdLst/>
              <a:ahLst/>
              <a:cxnLst/>
              <a:rect l="0" t="0" r="0" b="0"/>
              <a:pathLst>
                <a:path w="233877" h="373103">
                  <a:moveTo>
                    <a:pt x="220070" y="0"/>
                  </a:moveTo>
                  <a:lnTo>
                    <a:pt x="207641" y="0"/>
                  </a:lnTo>
                  <a:lnTo>
                    <a:pt x="194338" y="4740"/>
                  </a:lnTo>
                  <a:lnTo>
                    <a:pt x="151234" y="30451"/>
                  </a:lnTo>
                  <a:lnTo>
                    <a:pt x="111002" y="53750"/>
                  </a:lnTo>
                  <a:lnTo>
                    <a:pt x="68013" y="78136"/>
                  </a:lnTo>
                  <a:lnTo>
                    <a:pt x="27756" y="101314"/>
                  </a:lnTo>
                  <a:lnTo>
                    <a:pt x="7535" y="116449"/>
                  </a:lnTo>
                  <a:lnTo>
                    <a:pt x="1586" y="129146"/>
                  </a:lnTo>
                  <a:lnTo>
                    <a:pt x="0" y="136699"/>
                  </a:lnTo>
                  <a:lnTo>
                    <a:pt x="1919" y="143718"/>
                  </a:lnTo>
                  <a:lnTo>
                    <a:pt x="11989" y="156810"/>
                  </a:lnTo>
                  <a:lnTo>
                    <a:pt x="42707" y="180391"/>
                  </a:lnTo>
                  <a:lnTo>
                    <a:pt x="80084" y="198278"/>
                  </a:lnTo>
                  <a:lnTo>
                    <a:pt x="120650" y="220626"/>
                  </a:lnTo>
                  <a:lnTo>
                    <a:pt x="157326" y="238013"/>
                  </a:lnTo>
                  <a:lnTo>
                    <a:pt x="193234" y="259527"/>
                  </a:lnTo>
                  <a:lnTo>
                    <a:pt x="210127" y="272111"/>
                  </a:lnTo>
                  <a:lnTo>
                    <a:pt x="228809" y="293946"/>
                  </a:lnTo>
                  <a:lnTo>
                    <a:pt x="233876" y="303614"/>
                  </a:lnTo>
                  <a:lnTo>
                    <a:pt x="233242" y="309565"/>
                  </a:lnTo>
                  <a:lnTo>
                    <a:pt x="227247" y="324116"/>
                  </a:lnTo>
                  <a:lnTo>
                    <a:pt x="210031" y="337859"/>
                  </a:lnTo>
                  <a:lnTo>
                    <a:pt x="168036" y="358110"/>
                  </a:lnTo>
                  <a:lnTo>
                    <a:pt x="130679" y="368485"/>
                  </a:lnTo>
                  <a:lnTo>
                    <a:pt x="92932" y="373102"/>
                  </a:lnTo>
                  <a:lnTo>
                    <a:pt x="41476" y="366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3"/>
            <p:cNvSpPr/>
            <p:nvPr/>
          </p:nvSpPr>
          <p:spPr>
            <a:xfrm>
              <a:off x="2428875" y="2518172"/>
              <a:ext cx="17860" cy="267892"/>
            </a:xfrm>
            <a:custGeom>
              <a:avLst/>
              <a:gdLst/>
              <a:ahLst/>
              <a:cxnLst/>
              <a:rect l="0" t="0" r="0" b="0"/>
              <a:pathLst>
                <a:path w="17860" h="267892">
                  <a:moveTo>
                    <a:pt x="0" y="0"/>
                  </a:moveTo>
                  <a:lnTo>
                    <a:pt x="992" y="41131"/>
                  </a:lnTo>
                  <a:lnTo>
                    <a:pt x="6137" y="72931"/>
                  </a:lnTo>
                  <a:lnTo>
                    <a:pt x="8102" y="115205"/>
                  </a:lnTo>
                  <a:lnTo>
                    <a:pt x="8685" y="146031"/>
                  </a:lnTo>
                  <a:lnTo>
                    <a:pt x="8821" y="175036"/>
                  </a:lnTo>
                  <a:lnTo>
                    <a:pt x="11527" y="210416"/>
                  </a:lnTo>
                  <a:lnTo>
                    <a:pt x="17859"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4"/>
            <p:cNvSpPr/>
            <p:nvPr/>
          </p:nvSpPr>
          <p:spPr>
            <a:xfrm>
              <a:off x="2331016" y="2572384"/>
              <a:ext cx="365751" cy="154500"/>
            </a:xfrm>
            <a:custGeom>
              <a:avLst/>
              <a:gdLst/>
              <a:ahLst/>
              <a:cxnLst/>
              <a:rect l="0" t="0" r="0" b="0"/>
              <a:pathLst>
                <a:path w="365751" h="154500">
                  <a:moveTo>
                    <a:pt x="8562" y="61874"/>
                  </a:moveTo>
                  <a:lnTo>
                    <a:pt x="0" y="61874"/>
                  </a:lnTo>
                  <a:lnTo>
                    <a:pt x="16870" y="62866"/>
                  </a:lnTo>
                  <a:lnTo>
                    <a:pt x="52580" y="70968"/>
                  </a:lnTo>
                  <a:lnTo>
                    <a:pt x="87199" y="76695"/>
                  </a:lnTo>
                  <a:lnTo>
                    <a:pt x="127884" y="77841"/>
                  </a:lnTo>
                  <a:lnTo>
                    <a:pt x="172398" y="72488"/>
                  </a:lnTo>
                  <a:lnTo>
                    <a:pt x="205628" y="66396"/>
                  </a:lnTo>
                  <a:lnTo>
                    <a:pt x="244453" y="45688"/>
                  </a:lnTo>
                  <a:lnTo>
                    <a:pt x="274134" y="23656"/>
                  </a:lnTo>
                  <a:lnTo>
                    <a:pt x="277883" y="18536"/>
                  </a:lnTo>
                  <a:lnTo>
                    <a:pt x="279391" y="14130"/>
                  </a:lnTo>
                  <a:lnTo>
                    <a:pt x="279404" y="10201"/>
                  </a:lnTo>
                  <a:lnTo>
                    <a:pt x="278420" y="6589"/>
                  </a:lnTo>
                  <a:lnTo>
                    <a:pt x="276772" y="4181"/>
                  </a:lnTo>
                  <a:lnTo>
                    <a:pt x="274681" y="2576"/>
                  </a:lnTo>
                  <a:lnTo>
                    <a:pt x="272295" y="1506"/>
                  </a:lnTo>
                  <a:lnTo>
                    <a:pt x="259457" y="0"/>
                  </a:lnTo>
                  <a:lnTo>
                    <a:pt x="243084" y="4294"/>
                  </a:lnTo>
                  <a:lnTo>
                    <a:pt x="230406" y="11851"/>
                  </a:lnTo>
                  <a:lnTo>
                    <a:pt x="215625" y="29854"/>
                  </a:lnTo>
                  <a:lnTo>
                    <a:pt x="200974" y="66757"/>
                  </a:lnTo>
                  <a:lnTo>
                    <a:pt x="198258" y="78265"/>
                  </a:lnTo>
                  <a:lnTo>
                    <a:pt x="206210" y="104544"/>
                  </a:lnTo>
                  <a:lnTo>
                    <a:pt x="218445" y="120857"/>
                  </a:lnTo>
                  <a:lnTo>
                    <a:pt x="235789" y="134721"/>
                  </a:lnTo>
                  <a:lnTo>
                    <a:pt x="279408" y="154499"/>
                  </a:lnTo>
                  <a:lnTo>
                    <a:pt x="365750" y="1511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5"/>
            <p:cNvSpPr/>
            <p:nvPr/>
          </p:nvSpPr>
          <p:spPr>
            <a:xfrm>
              <a:off x="2768203" y="2455664"/>
              <a:ext cx="26790" cy="276821"/>
            </a:xfrm>
            <a:custGeom>
              <a:avLst/>
              <a:gdLst/>
              <a:ahLst/>
              <a:cxnLst/>
              <a:rect l="0" t="0" r="0" b="0"/>
              <a:pathLst>
                <a:path w="26790" h="276821">
                  <a:moveTo>
                    <a:pt x="0" y="0"/>
                  </a:moveTo>
                  <a:lnTo>
                    <a:pt x="0" y="40568"/>
                  </a:lnTo>
                  <a:lnTo>
                    <a:pt x="993" y="81473"/>
                  </a:lnTo>
                  <a:lnTo>
                    <a:pt x="6137" y="116744"/>
                  </a:lnTo>
                  <a:lnTo>
                    <a:pt x="8103" y="160599"/>
                  </a:lnTo>
                  <a:lnTo>
                    <a:pt x="8685" y="194759"/>
                  </a:lnTo>
                  <a:lnTo>
                    <a:pt x="9850" y="229575"/>
                  </a:lnTo>
                  <a:lnTo>
                    <a:pt x="26789"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6"/>
            <p:cNvSpPr/>
            <p:nvPr/>
          </p:nvSpPr>
          <p:spPr>
            <a:xfrm>
              <a:off x="2866430" y="2446734"/>
              <a:ext cx="80368" cy="294681"/>
            </a:xfrm>
            <a:custGeom>
              <a:avLst/>
              <a:gdLst/>
              <a:ahLst/>
              <a:cxnLst/>
              <a:rect l="0" t="0" r="0" b="0"/>
              <a:pathLst>
                <a:path w="80368" h="294681">
                  <a:moveTo>
                    <a:pt x="0" y="0"/>
                  </a:moveTo>
                  <a:lnTo>
                    <a:pt x="0" y="35213"/>
                  </a:lnTo>
                  <a:lnTo>
                    <a:pt x="0" y="71839"/>
                  </a:lnTo>
                  <a:lnTo>
                    <a:pt x="992" y="114402"/>
                  </a:lnTo>
                  <a:lnTo>
                    <a:pt x="7067" y="151472"/>
                  </a:lnTo>
                  <a:lnTo>
                    <a:pt x="13302" y="187458"/>
                  </a:lnTo>
                  <a:lnTo>
                    <a:pt x="27065" y="226206"/>
                  </a:lnTo>
                  <a:lnTo>
                    <a:pt x="52226" y="266454"/>
                  </a:lnTo>
                  <a:lnTo>
                    <a:pt x="80367"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7"/>
            <p:cNvSpPr/>
            <p:nvPr/>
          </p:nvSpPr>
          <p:spPr>
            <a:xfrm>
              <a:off x="3029439" y="2608016"/>
              <a:ext cx="310265" cy="124469"/>
            </a:xfrm>
            <a:custGeom>
              <a:avLst/>
              <a:gdLst/>
              <a:ahLst/>
              <a:cxnLst/>
              <a:rect l="0" t="0" r="0" b="0"/>
              <a:pathLst>
                <a:path w="310265" h="124469">
                  <a:moveTo>
                    <a:pt x="95952" y="70890"/>
                  </a:moveTo>
                  <a:lnTo>
                    <a:pt x="95952" y="44285"/>
                  </a:lnTo>
                  <a:lnTo>
                    <a:pt x="94959" y="41247"/>
                  </a:lnTo>
                  <a:lnTo>
                    <a:pt x="93306" y="39222"/>
                  </a:lnTo>
                  <a:lnTo>
                    <a:pt x="91211" y="37872"/>
                  </a:lnTo>
                  <a:lnTo>
                    <a:pt x="88884" y="31080"/>
                  </a:lnTo>
                  <a:lnTo>
                    <a:pt x="87390" y="15291"/>
                  </a:lnTo>
                  <a:lnTo>
                    <a:pt x="85283" y="11996"/>
                  </a:lnTo>
                  <a:lnTo>
                    <a:pt x="77650" y="5689"/>
                  </a:lnTo>
                  <a:lnTo>
                    <a:pt x="70289" y="2224"/>
                  </a:lnTo>
                  <a:lnTo>
                    <a:pt x="52738" y="0"/>
                  </a:lnTo>
                  <a:lnTo>
                    <a:pt x="41688" y="4988"/>
                  </a:lnTo>
                  <a:lnTo>
                    <a:pt x="30163" y="14811"/>
                  </a:lnTo>
                  <a:lnTo>
                    <a:pt x="13510" y="37076"/>
                  </a:lnTo>
                  <a:lnTo>
                    <a:pt x="2843" y="61533"/>
                  </a:lnTo>
                  <a:lnTo>
                    <a:pt x="0" y="75330"/>
                  </a:lnTo>
                  <a:lnTo>
                    <a:pt x="1382" y="88077"/>
                  </a:lnTo>
                  <a:lnTo>
                    <a:pt x="3139" y="94255"/>
                  </a:lnTo>
                  <a:lnTo>
                    <a:pt x="10384" y="103764"/>
                  </a:lnTo>
                  <a:lnTo>
                    <a:pt x="26463" y="117953"/>
                  </a:lnTo>
                  <a:lnTo>
                    <a:pt x="31767" y="119133"/>
                  </a:lnTo>
                  <a:lnTo>
                    <a:pt x="53452" y="116052"/>
                  </a:lnTo>
                  <a:lnTo>
                    <a:pt x="91494" y="103308"/>
                  </a:lnTo>
                  <a:lnTo>
                    <a:pt x="112832" y="88707"/>
                  </a:lnTo>
                  <a:lnTo>
                    <a:pt x="130257" y="72286"/>
                  </a:lnTo>
                  <a:lnTo>
                    <a:pt x="130728" y="72813"/>
                  </a:lnTo>
                  <a:lnTo>
                    <a:pt x="136374" y="88969"/>
                  </a:lnTo>
                  <a:lnTo>
                    <a:pt x="144013" y="96454"/>
                  </a:lnTo>
                  <a:lnTo>
                    <a:pt x="169827" y="114084"/>
                  </a:lnTo>
                  <a:lnTo>
                    <a:pt x="199641" y="121391"/>
                  </a:lnTo>
                  <a:lnTo>
                    <a:pt x="310264" y="1244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 name="SMARTInkShape-Group7"/>
          <p:cNvGrpSpPr/>
          <p:nvPr/>
        </p:nvGrpSpPr>
        <p:grpSpPr>
          <a:xfrm>
            <a:off x="2404005" y="2867440"/>
            <a:ext cx="1112669" cy="320459"/>
            <a:chOff x="2404005" y="2867440"/>
            <a:chExt cx="1112669" cy="320459"/>
          </a:xfrm>
        </p:grpSpPr>
        <p:sp>
          <p:nvSpPr>
            <p:cNvPr id="24" name="SMARTInkShape-18"/>
            <p:cNvSpPr/>
            <p:nvPr/>
          </p:nvSpPr>
          <p:spPr>
            <a:xfrm>
              <a:off x="2404005" y="2867440"/>
              <a:ext cx="292762" cy="301881"/>
            </a:xfrm>
            <a:custGeom>
              <a:avLst/>
              <a:gdLst/>
              <a:ahLst/>
              <a:cxnLst/>
              <a:rect l="0" t="0" r="0" b="0"/>
              <a:pathLst>
                <a:path w="292762" h="301881">
                  <a:moveTo>
                    <a:pt x="221323" y="115076"/>
                  </a:moveTo>
                  <a:lnTo>
                    <a:pt x="221323" y="110335"/>
                  </a:lnTo>
                  <a:lnTo>
                    <a:pt x="234885" y="70494"/>
                  </a:lnTo>
                  <a:lnTo>
                    <a:pt x="238617" y="45901"/>
                  </a:lnTo>
                  <a:lnTo>
                    <a:pt x="238805" y="42170"/>
                  </a:lnTo>
                  <a:lnTo>
                    <a:pt x="234330" y="27438"/>
                  </a:lnTo>
                  <a:lnTo>
                    <a:pt x="221980" y="10506"/>
                  </a:lnTo>
                  <a:lnTo>
                    <a:pt x="211363" y="4108"/>
                  </a:lnTo>
                  <a:lnTo>
                    <a:pt x="191583" y="506"/>
                  </a:lnTo>
                  <a:lnTo>
                    <a:pt x="183637" y="0"/>
                  </a:lnTo>
                  <a:lnTo>
                    <a:pt x="164225" y="7376"/>
                  </a:lnTo>
                  <a:lnTo>
                    <a:pt x="124165" y="26884"/>
                  </a:lnTo>
                  <a:lnTo>
                    <a:pt x="101365" y="41871"/>
                  </a:lnTo>
                  <a:lnTo>
                    <a:pt x="69792" y="80300"/>
                  </a:lnTo>
                  <a:lnTo>
                    <a:pt x="39789" y="124129"/>
                  </a:lnTo>
                  <a:lnTo>
                    <a:pt x="14732" y="168670"/>
                  </a:lnTo>
                  <a:lnTo>
                    <a:pt x="4558" y="204928"/>
                  </a:lnTo>
                  <a:lnTo>
                    <a:pt x="0" y="232870"/>
                  </a:lnTo>
                  <a:lnTo>
                    <a:pt x="4226" y="249780"/>
                  </a:lnTo>
                  <a:lnTo>
                    <a:pt x="17761" y="273389"/>
                  </a:lnTo>
                  <a:lnTo>
                    <a:pt x="34339" y="290306"/>
                  </a:lnTo>
                  <a:lnTo>
                    <a:pt x="40112" y="294404"/>
                  </a:lnTo>
                  <a:lnTo>
                    <a:pt x="76681" y="300171"/>
                  </a:lnTo>
                  <a:lnTo>
                    <a:pt x="110997" y="301880"/>
                  </a:lnTo>
                  <a:lnTo>
                    <a:pt x="154238" y="297645"/>
                  </a:lnTo>
                  <a:lnTo>
                    <a:pt x="192830" y="290145"/>
                  </a:lnTo>
                  <a:lnTo>
                    <a:pt x="232472" y="281189"/>
                  </a:lnTo>
                  <a:lnTo>
                    <a:pt x="292761" y="2668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9"/>
            <p:cNvSpPr/>
            <p:nvPr/>
          </p:nvSpPr>
          <p:spPr>
            <a:xfrm>
              <a:off x="2723555" y="2911078"/>
              <a:ext cx="241102" cy="276821"/>
            </a:xfrm>
            <a:custGeom>
              <a:avLst/>
              <a:gdLst/>
              <a:ahLst/>
              <a:cxnLst/>
              <a:rect l="0" t="0" r="0" b="0"/>
              <a:pathLst>
                <a:path w="241102" h="276821">
                  <a:moveTo>
                    <a:pt x="0" y="0"/>
                  </a:moveTo>
                  <a:lnTo>
                    <a:pt x="0" y="7689"/>
                  </a:lnTo>
                  <a:lnTo>
                    <a:pt x="9713" y="23772"/>
                  </a:lnTo>
                  <a:lnTo>
                    <a:pt x="15446" y="43754"/>
                  </a:lnTo>
                  <a:lnTo>
                    <a:pt x="22123" y="77766"/>
                  </a:lnTo>
                  <a:lnTo>
                    <a:pt x="30147" y="115866"/>
                  </a:lnTo>
                  <a:lnTo>
                    <a:pt x="34068" y="158575"/>
                  </a:lnTo>
                  <a:lnTo>
                    <a:pt x="35392" y="197056"/>
                  </a:lnTo>
                  <a:lnTo>
                    <a:pt x="33009" y="232291"/>
                  </a:lnTo>
                  <a:lnTo>
                    <a:pt x="27153" y="257400"/>
                  </a:lnTo>
                  <a:lnTo>
                    <a:pt x="29596" y="255621"/>
                  </a:lnTo>
                  <a:lnTo>
                    <a:pt x="33990" y="250531"/>
                  </a:lnTo>
                  <a:lnTo>
                    <a:pt x="47789" y="230241"/>
                  </a:lnTo>
                  <a:lnTo>
                    <a:pt x="89024" y="204736"/>
                  </a:lnTo>
                  <a:lnTo>
                    <a:pt x="118651" y="189978"/>
                  </a:lnTo>
                  <a:lnTo>
                    <a:pt x="154736" y="180843"/>
                  </a:lnTo>
                  <a:lnTo>
                    <a:pt x="179462" y="184001"/>
                  </a:lnTo>
                  <a:lnTo>
                    <a:pt x="206363" y="193957"/>
                  </a:lnTo>
                  <a:lnTo>
                    <a:pt x="215078" y="199643"/>
                  </a:lnTo>
                  <a:lnTo>
                    <a:pt x="225563" y="222644"/>
                  </a:lnTo>
                  <a:lnTo>
                    <a:pt x="231592" y="267287"/>
                  </a:lnTo>
                  <a:lnTo>
                    <a:pt x="232777" y="270465"/>
                  </a:lnTo>
                  <a:lnTo>
                    <a:pt x="241101"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0"/>
            <p:cNvSpPr/>
            <p:nvPr/>
          </p:nvSpPr>
          <p:spPr>
            <a:xfrm>
              <a:off x="3018234" y="3010690"/>
              <a:ext cx="241103" cy="149777"/>
            </a:xfrm>
            <a:custGeom>
              <a:avLst/>
              <a:gdLst/>
              <a:ahLst/>
              <a:cxnLst/>
              <a:rect l="0" t="0" r="0" b="0"/>
              <a:pathLst>
                <a:path w="241103" h="149777">
                  <a:moveTo>
                    <a:pt x="0" y="70052"/>
                  </a:moveTo>
                  <a:lnTo>
                    <a:pt x="4741" y="65311"/>
                  </a:lnTo>
                  <a:lnTo>
                    <a:pt x="6137" y="64908"/>
                  </a:lnTo>
                  <a:lnTo>
                    <a:pt x="7068" y="65630"/>
                  </a:lnTo>
                  <a:lnTo>
                    <a:pt x="8821" y="69793"/>
                  </a:lnTo>
                  <a:lnTo>
                    <a:pt x="8898" y="74716"/>
                  </a:lnTo>
                  <a:lnTo>
                    <a:pt x="19953" y="112353"/>
                  </a:lnTo>
                  <a:lnTo>
                    <a:pt x="23751" y="120602"/>
                  </a:lnTo>
                  <a:lnTo>
                    <a:pt x="26881" y="135411"/>
                  </a:lnTo>
                  <a:lnTo>
                    <a:pt x="35316" y="149776"/>
                  </a:lnTo>
                  <a:lnTo>
                    <a:pt x="30859" y="145488"/>
                  </a:lnTo>
                  <a:lnTo>
                    <a:pt x="28598" y="137975"/>
                  </a:lnTo>
                  <a:lnTo>
                    <a:pt x="19881" y="98394"/>
                  </a:lnTo>
                  <a:lnTo>
                    <a:pt x="17766" y="86617"/>
                  </a:lnTo>
                  <a:lnTo>
                    <a:pt x="10969" y="68327"/>
                  </a:lnTo>
                  <a:lnTo>
                    <a:pt x="10829" y="57379"/>
                  </a:lnTo>
                  <a:lnTo>
                    <a:pt x="16328" y="41051"/>
                  </a:lnTo>
                  <a:lnTo>
                    <a:pt x="25216" y="27660"/>
                  </a:lnTo>
                  <a:lnTo>
                    <a:pt x="35804" y="26072"/>
                  </a:lnTo>
                  <a:lnTo>
                    <a:pt x="75586" y="26435"/>
                  </a:lnTo>
                  <a:lnTo>
                    <a:pt x="116633" y="33097"/>
                  </a:lnTo>
                  <a:lnTo>
                    <a:pt x="143792" y="33097"/>
                  </a:lnTo>
                  <a:lnTo>
                    <a:pt x="166246" y="25217"/>
                  </a:lnTo>
                  <a:lnTo>
                    <a:pt x="172445" y="21021"/>
                  </a:lnTo>
                  <a:lnTo>
                    <a:pt x="175861" y="15849"/>
                  </a:lnTo>
                  <a:lnTo>
                    <a:pt x="178234" y="7646"/>
                  </a:lnTo>
                  <a:lnTo>
                    <a:pt x="178547" y="0"/>
                  </a:lnTo>
                  <a:lnTo>
                    <a:pt x="178590" y="11165"/>
                  </a:lnTo>
                  <a:lnTo>
                    <a:pt x="189617" y="52450"/>
                  </a:lnTo>
                  <a:lnTo>
                    <a:pt x="208482" y="96828"/>
                  </a:lnTo>
                  <a:lnTo>
                    <a:pt x="241102" y="1414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1"/>
            <p:cNvSpPr/>
            <p:nvPr/>
          </p:nvSpPr>
          <p:spPr>
            <a:xfrm>
              <a:off x="3277195" y="2911446"/>
              <a:ext cx="8931" cy="8563"/>
            </a:xfrm>
            <a:custGeom>
              <a:avLst/>
              <a:gdLst/>
              <a:ahLst/>
              <a:cxnLst/>
              <a:rect l="0" t="0" r="0" b="0"/>
              <a:pathLst>
                <a:path w="8931" h="8563">
                  <a:moveTo>
                    <a:pt x="8930" y="8562"/>
                  </a:moveTo>
                  <a:lnTo>
                    <a:pt x="368" y="0"/>
                  </a:lnTo>
                  <a:lnTo>
                    <a:pt x="0" y="85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2"/>
            <p:cNvSpPr/>
            <p:nvPr/>
          </p:nvSpPr>
          <p:spPr>
            <a:xfrm>
              <a:off x="3366492" y="2964656"/>
              <a:ext cx="150182" cy="223243"/>
            </a:xfrm>
            <a:custGeom>
              <a:avLst/>
              <a:gdLst/>
              <a:ahLst/>
              <a:cxnLst/>
              <a:rect l="0" t="0" r="0" b="0"/>
              <a:pathLst>
                <a:path w="150182" h="223243">
                  <a:moveTo>
                    <a:pt x="62508" y="0"/>
                  </a:moveTo>
                  <a:lnTo>
                    <a:pt x="71406" y="8898"/>
                  </a:lnTo>
                  <a:lnTo>
                    <a:pt x="66688" y="13661"/>
                  </a:lnTo>
                  <a:lnTo>
                    <a:pt x="61720" y="15993"/>
                  </a:lnTo>
                  <a:lnTo>
                    <a:pt x="45706" y="22231"/>
                  </a:lnTo>
                  <a:lnTo>
                    <a:pt x="16478" y="46506"/>
                  </a:lnTo>
                  <a:lnTo>
                    <a:pt x="12285" y="55727"/>
                  </a:lnTo>
                  <a:lnTo>
                    <a:pt x="11167" y="60964"/>
                  </a:lnTo>
                  <a:lnTo>
                    <a:pt x="12570" y="72074"/>
                  </a:lnTo>
                  <a:lnTo>
                    <a:pt x="16501" y="82635"/>
                  </a:lnTo>
                  <a:lnTo>
                    <a:pt x="32400" y="102790"/>
                  </a:lnTo>
                  <a:lnTo>
                    <a:pt x="49127" y="117122"/>
                  </a:lnTo>
                  <a:lnTo>
                    <a:pt x="84450" y="137339"/>
                  </a:lnTo>
                  <a:lnTo>
                    <a:pt x="124059" y="167689"/>
                  </a:lnTo>
                  <a:lnTo>
                    <a:pt x="143584" y="184292"/>
                  </a:lnTo>
                  <a:lnTo>
                    <a:pt x="148151" y="192040"/>
                  </a:lnTo>
                  <a:lnTo>
                    <a:pt x="150181" y="198792"/>
                  </a:lnTo>
                  <a:lnTo>
                    <a:pt x="148738" y="201981"/>
                  </a:lnTo>
                  <a:lnTo>
                    <a:pt x="141843" y="208170"/>
                  </a:lnTo>
                  <a:lnTo>
                    <a:pt x="132163" y="211583"/>
                  </a:lnTo>
                  <a:lnTo>
                    <a:pt x="95824" y="213953"/>
                  </a:lnTo>
                  <a:lnTo>
                    <a:pt x="55162" y="214242"/>
                  </a:lnTo>
                  <a:lnTo>
                    <a:pt x="27258" y="216938"/>
                  </a:lnTo>
                  <a:lnTo>
                    <a:pt x="0"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SMARTInkShape-Group8"/>
          <p:cNvGrpSpPr/>
          <p:nvPr/>
        </p:nvGrpSpPr>
        <p:grpSpPr>
          <a:xfrm>
            <a:off x="2348550" y="3241477"/>
            <a:ext cx="1768037" cy="348258"/>
            <a:chOff x="2348550" y="3241477"/>
            <a:chExt cx="1768037" cy="348258"/>
          </a:xfrm>
        </p:grpSpPr>
        <p:sp>
          <p:nvSpPr>
            <p:cNvPr id="30" name="SMARTInkShape-23"/>
            <p:cNvSpPr/>
            <p:nvPr/>
          </p:nvSpPr>
          <p:spPr>
            <a:xfrm>
              <a:off x="2348550" y="3241477"/>
              <a:ext cx="607178" cy="53414"/>
            </a:xfrm>
            <a:custGeom>
              <a:avLst/>
              <a:gdLst/>
              <a:ahLst/>
              <a:cxnLst/>
              <a:rect l="0" t="0" r="0" b="0"/>
              <a:pathLst>
                <a:path w="607178" h="53414">
                  <a:moveTo>
                    <a:pt x="17817" y="44648"/>
                  </a:moveTo>
                  <a:lnTo>
                    <a:pt x="13077" y="39907"/>
                  </a:lnTo>
                  <a:lnTo>
                    <a:pt x="8104" y="37580"/>
                  </a:lnTo>
                  <a:lnTo>
                    <a:pt x="5388" y="36959"/>
                  </a:lnTo>
                  <a:lnTo>
                    <a:pt x="3578" y="37538"/>
                  </a:lnTo>
                  <a:lnTo>
                    <a:pt x="2371" y="38916"/>
                  </a:lnTo>
                  <a:lnTo>
                    <a:pt x="0" y="44548"/>
                  </a:lnTo>
                  <a:lnTo>
                    <a:pt x="9451" y="49359"/>
                  </a:lnTo>
                  <a:lnTo>
                    <a:pt x="52924" y="53022"/>
                  </a:lnTo>
                  <a:lnTo>
                    <a:pt x="93373" y="53413"/>
                  </a:lnTo>
                  <a:lnTo>
                    <a:pt x="129781" y="52512"/>
                  </a:lnTo>
                  <a:lnTo>
                    <a:pt x="173582" y="47419"/>
                  </a:lnTo>
                  <a:lnTo>
                    <a:pt x="217538" y="44477"/>
                  </a:lnTo>
                  <a:lnTo>
                    <a:pt x="261982" y="38754"/>
                  </a:lnTo>
                  <a:lnTo>
                    <a:pt x="306569" y="35626"/>
                  </a:lnTo>
                  <a:lnTo>
                    <a:pt x="351200" y="29848"/>
                  </a:lnTo>
                  <a:lnTo>
                    <a:pt x="394851" y="27695"/>
                  </a:lnTo>
                  <a:lnTo>
                    <a:pt x="433361" y="26065"/>
                  </a:lnTo>
                  <a:lnTo>
                    <a:pt x="469906" y="20732"/>
                  </a:lnTo>
                  <a:lnTo>
                    <a:pt x="504878" y="17718"/>
                  </a:lnTo>
                  <a:lnTo>
                    <a:pt x="537509" y="10982"/>
                  </a:lnTo>
                  <a:lnTo>
                    <a:pt x="60717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4"/>
            <p:cNvSpPr/>
            <p:nvPr/>
          </p:nvSpPr>
          <p:spPr>
            <a:xfrm>
              <a:off x="2511880" y="3277195"/>
              <a:ext cx="238465" cy="284744"/>
            </a:xfrm>
            <a:custGeom>
              <a:avLst/>
              <a:gdLst/>
              <a:ahLst/>
              <a:cxnLst/>
              <a:rect l="0" t="0" r="0" b="0"/>
              <a:pathLst>
                <a:path w="238465" h="284744">
                  <a:moveTo>
                    <a:pt x="238464" y="0"/>
                  </a:moveTo>
                  <a:lnTo>
                    <a:pt x="233723" y="4741"/>
                  </a:lnTo>
                  <a:lnTo>
                    <a:pt x="228750" y="7068"/>
                  </a:lnTo>
                  <a:lnTo>
                    <a:pt x="226035" y="7689"/>
                  </a:lnTo>
                  <a:lnTo>
                    <a:pt x="212184" y="17460"/>
                  </a:lnTo>
                  <a:lnTo>
                    <a:pt x="207085" y="22481"/>
                  </a:lnTo>
                  <a:lnTo>
                    <a:pt x="204674" y="27520"/>
                  </a:lnTo>
                  <a:lnTo>
                    <a:pt x="204031" y="30254"/>
                  </a:lnTo>
                  <a:lnTo>
                    <a:pt x="196862" y="42760"/>
                  </a:lnTo>
                  <a:lnTo>
                    <a:pt x="195169" y="52408"/>
                  </a:lnTo>
                  <a:lnTo>
                    <a:pt x="201212" y="88037"/>
                  </a:lnTo>
                  <a:lnTo>
                    <a:pt x="207142" y="115713"/>
                  </a:lnTo>
                  <a:lnTo>
                    <a:pt x="206473" y="142764"/>
                  </a:lnTo>
                  <a:lnTo>
                    <a:pt x="219871" y="181218"/>
                  </a:lnTo>
                  <a:lnTo>
                    <a:pt x="226671" y="215090"/>
                  </a:lnTo>
                  <a:lnTo>
                    <a:pt x="227269" y="235494"/>
                  </a:lnTo>
                  <a:lnTo>
                    <a:pt x="224228" y="247870"/>
                  </a:lnTo>
                  <a:lnTo>
                    <a:pt x="212197" y="265155"/>
                  </a:lnTo>
                  <a:lnTo>
                    <a:pt x="193717" y="274282"/>
                  </a:lnTo>
                  <a:lnTo>
                    <a:pt x="152776" y="282352"/>
                  </a:lnTo>
                  <a:lnTo>
                    <a:pt x="110880" y="284743"/>
                  </a:lnTo>
                  <a:lnTo>
                    <a:pt x="74322" y="282806"/>
                  </a:lnTo>
                  <a:lnTo>
                    <a:pt x="47442" y="276504"/>
                  </a:lnTo>
                  <a:lnTo>
                    <a:pt x="5784" y="253496"/>
                  </a:lnTo>
                  <a:lnTo>
                    <a:pt x="0" y="249365"/>
                  </a:lnTo>
                  <a:lnTo>
                    <a:pt x="6292"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5"/>
            <p:cNvSpPr/>
            <p:nvPr/>
          </p:nvSpPr>
          <p:spPr>
            <a:xfrm>
              <a:off x="2816040" y="3447484"/>
              <a:ext cx="228984" cy="115462"/>
            </a:xfrm>
            <a:custGeom>
              <a:avLst/>
              <a:gdLst/>
              <a:ahLst/>
              <a:cxnLst/>
              <a:rect l="0" t="0" r="0" b="0"/>
              <a:pathLst>
                <a:path w="228984" h="115462">
                  <a:moveTo>
                    <a:pt x="112898" y="61883"/>
                  </a:moveTo>
                  <a:lnTo>
                    <a:pt x="112898" y="31198"/>
                  </a:lnTo>
                  <a:lnTo>
                    <a:pt x="108157" y="18175"/>
                  </a:lnTo>
                  <a:lnTo>
                    <a:pt x="100469" y="6489"/>
                  </a:lnTo>
                  <a:lnTo>
                    <a:pt x="94806" y="2537"/>
                  </a:lnTo>
                  <a:lnTo>
                    <a:pt x="87990" y="781"/>
                  </a:lnTo>
                  <a:lnTo>
                    <a:pt x="78346" y="0"/>
                  </a:lnTo>
                  <a:lnTo>
                    <a:pt x="57019" y="4301"/>
                  </a:lnTo>
                  <a:lnTo>
                    <a:pt x="36589" y="16599"/>
                  </a:lnTo>
                  <a:lnTo>
                    <a:pt x="7572" y="42494"/>
                  </a:lnTo>
                  <a:lnTo>
                    <a:pt x="1594" y="56242"/>
                  </a:lnTo>
                  <a:lnTo>
                    <a:pt x="0" y="64075"/>
                  </a:lnTo>
                  <a:lnTo>
                    <a:pt x="921" y="70290"/>
                  </a:lnTo>
                  <a:lnTo>
                    <a:pt x="3520" y="75425"/>
                  </a:lnTo>
                  <a:lnTo>
                    <a:pt x="17209" y="90796"/>
                  </a:lnTo>
                  <a:lnTo>
                    <a:pt x="26052" y="94577"/>
                  </a:lnTo>
                  <a:lnTo>
                    <a:pt x="31188" y="95585"/>
                  </a:lnTo>
                  <a:lnTo>
                    <a:pt x="65963" y="90074"/>
                  </a:lnTo>
                  <a:lnTo>
                    <a:pt x="91353" y="79432"/>
                  </a:lnTo>
                  <a:lnTo>
                    <a:pt x="110957" y="63034"/>
                  </a:lnTo>
                  <a:lnTo>
                    <a:pt x="116996" y="54788"/>
                  </a:lnTo>
                  <a:lnTo>
                    <a:pt x="123042" y="44567"/>
                  </a:lnTo>
                  <a:lnTo>
                    <a:pt x="130623" y="35258"/>
                  </a:lnTo>
                  <a:lnTo>
                    <a:pt x="130717" y="44624"/>
                  </a:lnTo>
                  <a:lnTo>
                    <a:pt x="133385" y="51897"/>
                  </a:lnTo>
                  <a:lnTo>
                    <a:pt x="147970" y="79971"/>
                  </a:lnTo>
                  <a:lnTo>
                    <a:pt x="168930" y="92929"/>
                  </a:lnTo>
                  <a:lnTo>
                    <a:pt x="228983" y="1154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6"/>
            <p:cNvSpPr/>
            <p:nvPr/>
          </p:nvSpPr>
          <p:spPr>
            <a:xfrm>
              <a:off x="3117491" y="3448142"/>
              <a:ext cx="123987" cy="121793"/>
            </a:xfrm>
            <a:custGeom>
              <a:avLst/>
              <a:gdLst/>
              <a:ahLst/>
              <a:cxnLst/>
              <a:rect l="0" t="0" r="0" b="0"/>
              <a:pathLst>
                <a:path w="123987" h="121793">
                  <a:moveTo>
                    <a:pt x="70407" y="25506"/>
                  </a:moveTo>
                  <a:lnTo>
                    <a:pt x="75148" y="20766"/>
                  </a:lnTo>
                  <a:lnTo>
                    <a:pt x="77475" y="15793"/>
                  </a:lnTo>
                  <a:lnTo>
                    <a:pt x="78096" y="13078"/>
                  </a:lnTo>
                  <a:lnTo>
                    <a:pt x="77517" y="11267"/>
                  </a:lnTo>
                  <a:lnTo>
                    <a:pt x="76140" y="10060"/>
                  </a:lnTo>
                  <a:lnTo>
                    <a:pt x="71540" y="8124"/>
                  </a:lnTo>
                  <a:lnTo>
                    <a:pt x="70911" y="5213"/>
                  </a:lnTo>
                  <a:lnTo>
                    <a:pt x="70743" y="3048"/>
                  </a:lnTo>
                  <a:lnTo>
                    <a:pt x="69639" y="1604"/>
                  </a:lnTo>
                  <a:lnTo>
                    <a:pt x="65766" y="0"/>
                  </a:lnTo>
                  <a:lnTo>
                    <a:pt x="63345" y="565"/>
                  </a:lnTo>
                  <a:lnTo>
                    <a:pt x="33840" y="19505"/>
                  </a:lnTo>
                  <a:lnTo>
                    <a:pt x="6796" y="45736"/>
                  </a:lnTo>
                  <a:lnTo>
                    <a:pt x="2448" y="53680"/>
                  </a:lnTo>
                  <a:lnTo>
                    <a:pt x="0" y="73211"/>
                  </a:lnTo>
                  <a:lnTo>
                    <a:pt x="4016" y="93109"/>
                  </a:lnTo>
                  <a:lnTo>
                    <a:pt x="11489" y="106832"/>
                  </a:lnTo>
                  <a:lnTo>
                    <a:pt x="34209" y="117181"/>
                  </a:lnTo>
                  <a:lnTo>
                    <a:pt x="70816" y="121792"/>
                  </a:lnTo>
                  <a:lnTo>
                    <a:pt x="123986" y="1148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7"/>
            <p:cNvSpPr/>
            <p:nvPr/>
          </p:nvSpPr>
          <p:spPr>
            <a:xfrm>
              <a:off x="3296875" y="3261054"/>
              <a:ext cx="24970" cy="328681"/>
            </a:xfrm>
            <a:custGeom>
              <a:avLst/>
              <a:gdLst/>
              <a:ahLst/>
              <a:cxnLst/>
              <a:rect l="0" t="0" r="0" b="0"/>
              <a:pathLst>
                <a:path w="24970" h="328681">
                  <a:moveTo>
                    <a:pt x="16039" y="25071"/>
                  </a:moveTo>
                  <a:lnTo>
                    <a:pt x="11299" y="20330"/>
                  </a:lnTo>
                  <a:lnTo>
                    <a:pt x="8971" y="15357"/>
                  </a:lnTo>
                  <a:lnTo>
                    <a:pt x="7218" y="0"/>
                  </a:lnTo>
                  <a:lnTo>
                    <a:pt x="7113" y="42936"/>
                  </a:lnTo>
                  <a:lnTo>
                    <a:pt x="7111" y="77658"/>
                  </a:lnTo>
                  <a:lnTo>
                    <a:pt x="6118" y="108967"/>
                  </a:lnTo>
                  <a:lnTo>
                    <a:pt x="2369" y="142725"/>
                  </a:lnTo>
                  <a:lnTo>
                    <a:pt x="42" y="177573"/>
                  </a:lnTo>
                  <a:lnTo>
                    <a:pt x="0" y="209928"/>
                  </a:lnTo>
                  <a:lnTo>
                    <a:pt x="5411" y="252306"/>
                  </a:lnTo>
                  <a:lnTo>
                    <a:pt x="24969" y="328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8"/>
            <p:cNvSpPr/>
            <p:nvPr/>
          </p:nvSpPr>
          <p:spPr>
            <a:xfrm>
              <a:off x="3328240" y="3403452"/>
              <a:ext cx="163269" cy="132705"/>
            </a:xfrm>
            <a:custGeom>
              <a:avLst/>
              <a:gdLst/>
              <a:ahLst/>
              <a:cxnLst/>
              <a:rect l="0" t="0" r="0" b="0"/>
              <a:pathLst>
                <a:path w="163269" h="132705">
                  <a:moveTo>
                    <a:pt x="145408" y="7689"/>
                  </a:moveTo>
                  <a:lnTo>
                    <a:pt x="145408" y="0"/>
                  </a:lnTo>
                  <a:lnTo>
                    <a:pt x="135695" y="5990"/>
                  </a:lnTo>
                  <a:lnTo>
                    <a:pt x="132980" y="6556"/>
                  </a:lnTo>
                  <a:lnTo>
                    <a:pt x="95480" y="27707"/>
                  </a:lnTo>
                  <a:lnTo>
                    <a:pt x="55416" y="50367"/>
                  </a:lnTo>
                  <a:lnTo>
                    <a:pt x="31762" y="58037"/>
                  </a:lnTo>
                  <a:lnTo>
                    <a:pt x="19493" y="60823"/>
                  </a:lnTo>
                  <a:lnTo>
                    <a:pt x="7007" y="67970"/>
                  </a:lnTo>
                  <a:lnTo>
                    <a:pt x="223" y="73506"/>
                  </a:lnTo>
                  <a:lnTo>
                    <a:pt x="0" y="76372"/>
                  </a:lnTo>
                  <a:lnTo>
                    <a:pt x="1837" y="79274"/>
                  </a:lnTo>
                  <a:lnTo>
                    <a:pt x="8177" y="84153"/>
                  </a:lnTo>
                  <a:lnTo>
                    <a:pt x="51378" y="100187"/>
                  </a:lnTo>
                  <a:lnTo>
                    <a:pt x="95636" y="116690"/>
                  </a:lnTo>
                  <a:lnTo>
                    <a:pt x="139619" y="128512"/>
                  </a:lnTo>
                  <a:lnTo>
                    <a:pt x="163268" y="1327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9"/>
            <p:cNvSpPr/>
            <p:nvPr/>
          </p:nvSpPr>
          <p:spPr>
            <a:xfrm>
              <a:off x="3538762" y="3384460"/>
              <a:ext cx="120275" cy="195822"/>
            </a:xfrm>
            <a:custGeom>
              <a:avLst/>
              <a:gdLst/>
              <a:ahLst/>
              <a:cxnLst/>
              <a:rect l="0" t="0" r="0" b="0"/>
              <a:pathLst>
                <a:path w="120275" h="195822">
                  <a:moveTo>
                    <a:pt x="77761" y="8821"/>
                  </a:moveTo>
                  <a:lnTo>
                    <a:pt x="77761" y="1133"/>
                  </a:lnTo>
                  <a:lnTo>
                    <a:pt x="76769" y="719"/>
                  </a:lnTo>
                  <a:lnTo>
                    <a:pt x="70073" y="0"/>
                  </a:lnTo>
                  <a:lnTo>
                    <a:pt x="29629" y="29396"/>
                  </a:lnTo>
                  <a:lnTo>
                    <a:pt x="15689" y="39794"/>
                  </a:lnTo>
                  <a:lnTo>
                    <a:pt x="6187" y="51030"/>
                  </a:lnTo>
                  <a:lnTo>
                    <a:pt x="1302" y="62638"/>
                  </a:lnTo>
                  <a:lnTo>
                    <a:pt x="0" y="68511"/>
                  </a:lnTo>
                  <a:lnTo>
                    <a:pt x="1116" y="74411"/>
                  </a:lnTo>
                  <a:lnTo>
                    <a:pt x="7647" y="86259"/>
                  </a:lnTo>
                  <a:lnTo>
                    <a:pt x="45271" y="118792"/>
                  </a:lnTo>
                  <a:lnTo>
                    <a:pt x="84299" y="141140"/>
                  </a:lnTo>
                  <a:lnTo>
                    <a:pt x="115202" y="163199"/>
                  </a:lnTo>
                  <a:lnTo>
                    <a:pt x="119206" y="169376"/>
                  </a:lnTo>
                  <a:lnTo>
                    <a:pt x="120274" y="172412"/>
                  </a:lnTo>
                  <a:lnTo>
                    <a:pt x="118009" y="175429"/>
                  </a:lnTo>
                  <a:lnTo>
                    <a:pt x="94417" y="190381"/>
                  </a:lnTo>
                  <a:lnTo>
                    <a:pt x="82188" y="193694"/>
                  </a:lnTo>
                  <a:lnTo>
                    <a:pt x="54823" y="195821"/>
                  </a:lnTo>
                  <a:lnTo>
                    <a:pt x="24183" y="1874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0"/>
            <p:cNvSpPr/>
            <p:nvPr/>
          </p:nvSpPr>
          <p:spPr>
            <a:xfrm>
              <a:off x="3760672" y="3447579"/>
              <a:ext cx="355915" cy="132586"/>
            </a:xfrm>
            <a:custGeom>
              <a:avLst/>
              <a:gdLst/>
              <a:ahLst/>
              <a:cxnLst/>
              <a:rect l="0" t="0" r="0" b="0"/>
              <a:pathLst>
                <a:path w="355915" h="132586">
                  <a:moveTo>
                    <a:pt x="16586" y="61788"/>
                  </a:moveTo>
                  <a:lnTo>
                    <a:pt x="11845" y="61788"/>
                  </a:lnTo>
                  <a:lnTo>
                    <a:pt x="10449" y="62780"/>
                  </a:lnTo>
                  <a:lnTo>
                    <a:pt x="9518" y="64434"/>
                  </a:lnTo>
                  <a:lnTo>
                    <a:pt x="0" y="99288"/>
                  </a:lnTo>
                  <a:lnTo>
                    <a:pt x="3844" y="113799"/>
                  </a:lnTo>
                  <a:lnTo>
                    <a:pt x="11267" y="125927"/>
                  </a:lnTo>
                  <a:lnTo>
                    <a:pt x="22159" y="129981"/>
                  </a:lnTo>
                  <a:lnTo>
                    <a:pt x="43924" y="132585"/>
                  </a:lnTo>
                  <a:lnTo>
                    <a:pt x="64043" y="123555"/>
                  </a:lnTo>
                  <a:lnTo>
                    <a:pt x="84115" y="108312"/>
                  </a:lnTo>
                  <a:lnTo>
                    <a:pt x="91247" y="97017"/>
                  </a:lnTo>
                  <a:lnTo>
                    <a:pt x="95262" y="76857"/>
                  </a:lnTo>
                  <a:lnTo>
                    <a:pt x="95210" y="60548"/>
                  </a:lnTo>
                  <a:lnTo>
                    <a:pt x="91879" y="43377"/>
                  </a:lnTo>
                  <a:lnTo>
                    <a:pt x="79685" y="21717"/>
                  </a:lnTo>
                  <a:lnTo>
                    <a:pt x="63504" y="7471"/>
                  </a:lnTo>
                  <a:lnTo>
                    <a:pt x="45600" y="0"/>
                  </a:lnTo>
                  <a:lnTo>
                    <a:pt x="44858" y="752"/>
                  </a:lnTo>
                  <a:lnTo>
                    <a:pt x="44034" y="4234"/>
                  </a:lnTo>
                  <a:lnTo>
                    <a:pt x="46313" y="9088"/>
                  </a:lnTo>
                  <a:lnTo>
                    <a:pt x="66766" y="30337"/>
                  </a:lnTo>
                  <a:lnTo>
                    <a:pt x="106611" y="58982"/>
                  </a:lnTo>
                  <a:lnTo>
                    <a:pt x="148233" y="96729"/>
                  </a:lnTo>
                  <a:lnTo>
                    <a:pt x="154471" y="103114"/>
                  </a:lnTo>
                  <a:lnTo>
                    <a:pt x="157982" y="110303"/>
                  </a:lnTo>
                  <a:lnTo>
                    <a:pt x="158475" y="110006"/>
                  </a:lnTo>
                  <a:lnTo>
                    <a:pt x="158804" y="108816"/>
                  </a:lnTo>
                  <a:lnTo>
                    <a:pt x="165468" y="98785"/>
                  </a:lnTo>
                  <a:lnTo>
                    <a:pt x="180705" y="55653"/>
                  </a:lnTo>
                  <a:lnTo>
                    <a:pt x="205880" y="24840"/>
                  </a:lnTo>
                  <a:lnTo>
                    <a:pt x="225139" y="14681"/>
                  </a:lnTo>
                  <a:lnTo>
                    <a:pt x="249697" y="10127"/>
                  </a:lnTo>
                  <a:lnTo>
                    <a:pt x="271085" y="13518"/>
                  </a:lnTo>
                  <a:lnTo>
                    <a:pt x="306562" y="26376"/>
                  </a:lnTo>
                  <a:lnTo>
                    <a:pt x="326983" y="42777"/>
                  </a:lnTo>
                  <a:lnTo>
                    <a:pt x="344255" y="64092"/>
                  </a:lnTo>
                  <a:lnTo>
                    <a:pt x="355914" y="975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SMARTInkShape-Group9"/>
          <p:cNvGrpSpPr/>
          <p:nvPr/>
        </p:nvGrpSpPr>
        <p:grpSpPr>
          <a:xfrm>
            <a:off x="3158691" y="3589734"/>
            <a:ext cx="1296615" cy="428031"/>
            <a:chOff x="3158691" y="3589734"/>
            <a:chExt cx="1296615" cy="428031"/>
          </a:xfrm>
        </p:grpSpPr>
        <p:sp>
          <p:nvSpPr>
            <p:cNvPr id="39" name="SMARTInkShape-31"/>
            <p:cNvSpPr/>
            <p:nvPr/>
          </p:nvSpPr>
          <p:spPr>
            <a:xfrm>
              <a:off x="3158691" y="3706354"/>
              <a:ext cx="323888" cy="311411"/>
            </a:xfrm>
            <a:custGeom>
              <a:avLst/>
              <a:gdLst/>
              <a:ahLst/>
              <a:cxnLst/>
              <a:rect l="0" t="0" r="0" b="0"/>
              <a:pathLst>
                <a:path w="323888" h="311411">
                  <a:moveTo>
                    <a:pt x="225661" y="88763"/>
                  </a:moveTo>
                  <a:lnTo>
                    <a:pt x="233349" y="73386"/>
                  </a:lnTo>
                  <a:lnTo>
                    <a:pt x="234222" y="66899"/>
                  </a:lnTo>
                  <a:lnTo>
                    <a:pt x="235337" y="65257"/>
                  </a:lnTo>
                  <a:lnTo>
                    <a:pt x="237073" y="64163"/>
                  </a:lnTo>
                  <a:lnTo>
                    <a:pt x="239222" y="63433"/>
                  </a:lnTo>
                  <a:lnTo>
                    <a:pt x="240654" y="60963"/>
                  </a:lnTo>
                  <a:lnTo>
                    <a:pt x="251097" y="24771"/>
                  </a:lnTo>
                  <a:lnTo>
                    <a:pt x="250555" y="21297"/>
                  </a:lnTo>
                  <a:lnTo>
                    <a:pt x="247308" y="14791"/>
                  </a:lnTo>
                  <a:lnTo>
                    <a:pt x="239902" y="5550"/>
                  </a:lnTo>
                  <a:lnTo>
                    <a:pt x="231659" y="2170"/>
                  </a:lnTo>
                  <a:lnTo>
                    <a:pt x="210199" y="0"/>
                  </a:lnTo>
                  <a:lnTo>
                    <a:pt x="173585" y="6701"/>
                  </a:lnTo>
                  <a:lnTo>
                    <a:pt x="146731" y="15721"/>
                  </a:lnTo>
                  <a:lnTo>
                    <a:pt x="108392" y="36970"/>
                  </a:lnTo>
                  <a:lnTo>
                    <a:pt x="71838" y="65247"/>
                  </a:lnTo>
                  <a:lnTo>
                    <a:pt x="29814" y="108772"/>
                  </a:lnTo>
                  <a:lnTo>
                    <a:pt x="18563" y="127422"/>
                  </a:lnTo>
                  <a:lnTo>
                    <a:pt x="6651" y="163828"/>
                  </a:lnTo>
                  <a:lnTo>
                    <a:pt x="0" y="184633"/>
                  </a:lnTo>
                  <a:lnTo>
                    <a:pt x="1674" y="206447"/>
                  </a:lnTo>
                  <a:lnTo>
                    <a:pt x="11017" y="229372"/>
                  </a:lnTo>
                  <a:lnTo>
                    <a:pt x="44062" y="271135"/>
                  </a:lnTo>
                  <a:lnTo>
                    <a:pt x="58630" y="284911"/>
                  </a:lnTo>
                  <a:lnTo>
                    <a:pt x="84558" y="298245"/>
                  </a:lnTo>
                  <a:lnTo>
                    <a:pt x="119912" y="307487"/>
                  </a:lnTo>
                  <a:lnTo>
                    <a:pt x="154187" y="309997"/>
                  </a:lnTo>
                  <a:lnTo>
                    <a:pt x="177019" y="310667"/>
                  </a:lnTo>
                  <a:lnTo>
                    <a:pt x="203155" y="311113"/>
                  </a:lnTo>
                  <a:lnTo>
                    <a:pt x="231493" y="311410"/>
                  </a:lnTo>
                  <a:lnTo>
                    <a:pt x="323887" y="3030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32"/>
            <p:cNvSpPr/>
            <p:nvPr/>
          </p:nvSpPr>
          <p:spPr>
            <a:xfrm>
              <a:off x="3484393" y="3791517"/>
              <a:ext cx="516108" cy="163390"/>
            </a:xfrm>
            <a:custGeom>
              <a:avLst/>
              <a:gdLst/>
              <a:ahLst/>
              <a:cxnLst/>
              <a:rect l="0" t="0" r="0" b="0"/>
              <a:pathLst>
                <a:path w="516108" h="163390">
                  <a:moveTo>
                    <a:pt x="78552" y="119686"/>
                  </a:moveTo>
                  <a:lnTo>
                    <a:pt x="78552" y="97563"/>
                  </a:lnTo>
                  <a:lnTo>
                    <a:pt x="81198" y="92325"/>
                  </a:lnTo>
                  <a:lnTo>
                    <a:pt x="84689" y="86690"/>
                  </a:lnTo>
                  <a:lnTo>
                    <a:pt x="86930" y="74987"/>
                  </a:lnTo>
                  <a:lnTo>
                    <a:pt x="87114" y="72028"/>
                  </a:lnTo>
                  <a:lnTo>
                    <a:pt x="89964" y="66093"/>
                  </a:lnTo>
                  <a:lnTo>
                    <a:pt x="92114" y="63121"/>
                  </a:lnTo>
                  <a:lnTo>
                    <a:pt x="92554" y="60148"/>
                  </a:lnTo>
                  <a:lnTo>
                    <a:pt x="91855" y="57174"/>
                  </a:lnTo>
                  <a:lnTo>
                    <a:pt x="89426" y="51223"/>
                  </a:lnTo>
                  <a:lnTo>
                    <a:pt x="88346" y="45271"/>
                  </a:lnTo>
                  <a:lnTo>
                    <a:pt x="87066" y="43287"/>
                  </a:lnTo>
                  <a:lnTo>
                    <a:pt x="85220" y="41964"/>
                  </a:lnTo>
                  <a:lnTo>
                    <a:pt x="82998" y="41082"/>
                  </a:lnTo>
                  <a:lnTo>
                    <a:pt x="80524" y="41487"/>
                  </a:lnTo>
                  <a:lnTo>
                    <a:pt x="37560" y="65096"/>
                  </a:lnTo>
                  <a:lnTo>
                    <a:pt x="23963" y="81573"/>
                  </a:lnTo>
                  <a:lnTo>
                    <a:pt x="4311" y="124449"/>
                  </a:lnTo>
                  <a:lnTo>
                    <a:pt x="0" y="138405"/>
                  </a:lnTo>
                  <a:lnTo>
                    <a:pt x="1638" y="148180"/>
                  </a:lnTo>
                  <a:lnTo>
                    <a:pt x="3463" y="153565"/>
                  </a:lnTo>
                  <a:lnTo>
                    <a:pt x="5673" y="157155"/>
                  </a:lnTo>
                  <a:lnTo>
                    <a:pt x="8138" y="159548"/>
                  </a:lnTo>
                  <a:lnTo>
                    <a:pt x="13523" y="162207"/>
                  </a:lnTo>
                  <a:lnTo>
                    <a:pt x="19223" y="163389"/>
                  </a:lnTo>
                  <a:lnTo>
                    <a:pt x="32751" y="159314"/>
                  </a:lnTo>
                  <a:lnTo>
                    <a:pt x="44587" y="151823"/>
                  </a:lnTo>
                  <a:lnTo>
                    <a:pt x="75991" y="117346"/>
                  </a:lnTo>
                  <a:lnTo>
                    <a:pt x="98902" y="78331"/>
                  </a:lnTo>
                  <a:lnTo>
                    <a:pt x="104069" y="55256"/>
                  </a:lnTo>
                  <a:lnTo>
                    <a:pt x="105230" y="35704"/>
                  </a:lnTo>
                  <a:lnTo>
                    <a:pt x="107981" y="51379"/>
                  </a:lnTo>
                  <a:lnTo>
                    <a:pt x="112407" y="64390"/>
                  </a:lnTo>
                  <a:lnTo>
                    <a:pt x="113029" y="67939"/>
                  </a:lnTo>
                  <a:lnTo>
                    <a:pt x="139020" y="111701"/>
                  </a:lnTo>
                  <a:lnTo>
                    <a:pt x="154952" y="137549"/>
                  </a:lnTo>
                  <a:lnTo>
                    <a:pt x="161456" y="142508"/>
                  </a:lnTo>
                  <a:lnTo>
                    <a:pt x="175436" y="145300"/>
                  </a:lnTo>
                  <a:lnTo>
                    <a:pt x="192146" y="141386"/>
                  </a:lnTo>
                  <a:lnTo>
                    <a:pt x="201137" y="131315"/>
                  </a:lnTo>
                  <a:lnTo>
                    <a:pt x="217138" y="98213"/>
                  </a:lnTo>
                  <a:lnTo>
                    <a:pt x="219521" y="82361"/>
                  </a:lnTo>
                  <a:lnTo>
                    <a:pt x="214108" y="41753"/>
                  </a:lnTo>
                  <a:lnTo>
                    <a:pt x="212592" y="22647"/>
                  </a:lnTo>
                  <a:lnTo>
                    <a:pt x="212506" y="33993"/>
                  </a:lnTo>
                  <a:lnTo>
                    <a:pt x="217241" y="47222"/>
                  </a:lnTo>
                  <a:lnTo>
                    <a:pt x="232874" y="70462"/>
                  </a:lnTo>
                  <a:lnTo>
                    <a:pt x="240666" y="97395"/>
                  </a:lnTo>
                  <a:lnTo>
                    <a:pt x="245979" y="109443"/>
                  </a:lnTo>
                  <a:lnTo>
                    <a:pt x="247775" y="117663"/>
                  </a:lnTo>
                  <a:lnTo>
                    <a:pt x="248914" y="118337"/>
                  </a:lnTo>
                  <a:lnTo>
                    <a:pt x="256767" y="119633"/>
                  </a:lnTo>
                  <a:lnTo>
                    <a:pt x="252293" y="114930"/>
                  </a:lnTo>
                  <a:lnTo>
                    <a:pt x="250028" y="107319"/>
                  </a:lnTo>
                  <a:lnTo>
                    <a:pt x="248574" y="86265"/>
                  </a:lnTo>
                  <a:lnTo>
                    <a:pt x="255416" y="56861"/>
                  </a:lnTo>
                  <a:lnTo>
                    <a:pt x="272139" y="19709"/>
                  </a:lnTo>
                  <a:lnTo>
                    <a:pt x="278030" y="11421"/>
                  </a:lnTo>
                  <a:lnTo>
                    <a:pt x="291666" y="1177"/>
                  </a:lnTo>
                  <a:lnTo>
                    <a:pt x="296035" y="0"/>
                  </a:lnTo>
                  <a:lnTo>
                    <a:pt x="299939" y="208"/>
                  </a:lnTo>
                  <a:lnTo>
                    <a:pt x="306923" y="3085"/>
                  </a:lnTo>
                  <a:lnTo>
                    <a:pt x="327262" y="20571"/>
                  </a:lnTo>
                  <a:lnTo>
                    <a:pt x="339216" y="36961"/>
                  </a:lnTo>
                  <a:lnTo>
                    <a:pt x="361251" y="79023"/>
                  </a:lnTo>
                  <a:lnTo>
                    <a:pt x="376198" y="95614"/>
                  </a:lnTo>
                  <a:lnTo>
                    <a:pt x="380171" y="96693"/>
                  </a:lnTo>
                  <a:lnTo>
                    <a:pt x="389876" y="95245"/>
                  </a:lnTo>
                  <a:lnTo>
                    <a:pt x="393258" y="93471"/>
                  </a:lnTo>
                  <a:lnTo>
                    <a:pt x="395512" y="91295"/>
                  </a:lnTo>
                  <a:lnTo>
                    <a:pt x="425063" y="47975"/>
                  </a:lnTo>
                  <a:lnTo>
                    <a:pt x="450908" y="12755"/>
                  </a:lnTo>
                  <a:lnTo>
                    <a:pt x="451805" y="9703"/>
                  </a:lnTo>
                  <a:lnTo>
                    <a:pt x="453395" y="8661"/>
                  </a:lnTo>
                  <a:lnTo>
                    <a:pt x="455448" y="8959"/>
                  </a:lnTo>
                  <a:lnTo>
                    <a:pt x="460374" y="10942"/>
                  </a:lnTo>
                  <a:lnTo>
                    <a:pt x="465871" y="11824"/>
                  </a:lnTo>
                  <a:lnTo>
                    <a:pt x="467733" y="14044"/>
                  </a:lnTo>
                  <a:lnTo>
                    <a:pt x="478260" y="41959"/>
                  </a:lnTo>
                  <a:lnTo>
                    <a:pt x="485601" y="54212"/>
                  </a:lnTo>
                  <a:lnTo>
                    <a:pt x="516107" y="1196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3"/>
            <p:cNvSpPr/>
            <p:nvPr/>
          </p:nvSpPr>
          <p:spPr>
            <a:xfrm>
              <a:off x="4063008" y="3830836"/>
              <a:ext cx="26790" cy="98228"/>
            </a:xfrm>
            <a:custGeom>
              <a:avLst/>
              <a:gdLst/>
              <a:ahLst/>
              <a:cxnLst/>
              <a:rect l="0" t="0" r="0" b="0"/>
              <a:pathLst>
                <a:path w="26790" h="98228">
                  <a:moveTo>
                    <a:pt x="0" y="0"/>
                  </a:moveTo>
                  <a:lnTo>
                    <a:pt x="4740" y="0"/>
                  </a:lnTo>
                  <a:lnTo>
                    <a:pt x="6137" y="992"/>
                  </a:lnTo>
                  <a:lnTo>
                    <a:pt x="7068" y="2646"/>
                  </a:lnTo>
                  <a:lnTo>
                    <a:pt x="8561" y="7689"/>
                  </a:lnTo>
                  <a:lnTo>
                    <a:pt x="9849" y="22942"/>
                  </a:lnTo>
                  <a:lnTo>
                    <a:pt x="15983" y="47710"/>
                  </a:lnTo>
                  <a:lnTo>
                    <a:pt x="18604" y="76434"/>
                  </a:lnTo>
                  <a:lnTo>
                    <a:pt x="26789"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4"/>
            <p:cNvSpPr/>
            <p:nvPr/>
          </p:nvSpPr>
          <p:spPr>
            <a:xfrm>
              <a:off x="4134445" y="3589734"/>
              <a:ext cx="53579" cy="312540"/>
            </a:xfrm>
            <a:custGeom>
              <a:avLst/>
              <a:gdLst/>
              <a:ahLst/>
              <a:cxnLst/>
              <a:rect l="0" t="0" r="0" b="0"/>
              <a:pathLst>
                <a:path w="53579" h="312540">
                  <a:moveTo>
                    <a:pt x="0" y="0"/>
                  </a:moveTo>
                  <a:lnTo>
                    <a:pt x="0" y="17170"/>
                  </a:lnTo>
                  <a:lnTo>
                    <a:pt x="993" y="20376"/>
                  </a:lnTo>
                  <a:lnTo>
                    <a:pt x="2646" y="22514"/>
                  </a:lnTo>
                  <a:lnTo>
                    <a:pt x="4741" y="23939"/>
                  </a:lnTo>
                  <a:lnTo>
                    <a:pt x="11024" y="67914"/>
                  </a:lnTo>
                  <a:lnTo>
                    <a:pt x="18480" y="108758"/>
                  </a:lnTo>
                  <a:lnTo>
                    <a:pt x="24328" y="146988"/>
                  </a:lnTo>
                  <a:lnTo>
                    <a:pt x="28706" y="185104"/>
                  </a:lnTo>
                  <a:lnTo>
                    <a:pt x="36287" y="226164"/>
                  </a:lnTo>
                  <a:lnTo>
                    <a:pt x="53578"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5"/>
            <p:cNvSpPr/>
            <p:nvPr/>
          </p:nvSpPr>
          <p:spPr>
            <a:xfrm>
              <a:off x="4224347" y="3616523"/>
              <a:ext cx="35115" cy="285751"/>
            </a:xfrm>
            <a:custGeom>
              <a:avLst/>
              <a:gdLst/>
              <a:ahLst/>
              <a:cxnLst/>
              <a:rect l="0" t="0" r="0" b="0"/>
              <a:pathLst>
                <a:path w="35115" h="285751">
                  <a:moveTo>
                    <a:pt x="35114" y="0"/>
                  </a:moveTo>
                  <a:lnTo>
                    <a:pt x="27425" y="0"/>
                  </a:lnTo>
                  <a:lnTo>
                    <a:pt x="27012" y="993"/>
                  </a:lnTo>
                  <a:lnTo>
                    <a:pt x="26552" y="4741"/>
                  </a:lnTo>
                  <a:lnTo>
                    <a:pt x="23702" y="9714"/>
                  </a:lnTo>
                  <a:lnTo>
                    <a:pt x="21553" y="12429"/>
                  </a:lnTo>
                  <a:lnTo>
                    <a:pt x="15175" y="48931"/>
                  </a:lnTo>
                  <a:lnTo>
                    <a:pt x="9678" y="88380"/>
                  </a:lnTo>
                  <a:lnTo>
                    <a:pt x="2455" y="124835"/>
                  </a:lnTo>
                  <a:lnTo>
                    <a:pt x="0" y="165990"/>
                  </a:lnTo>
                  <a:lnTo>
                    <a:pt x="1648" y="194820"/>
                  </a:lnTo>
                  <a:lnTo>
                    <a:pt x="26184"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6"/>
            <p:cNvSpPr/>
            <p:nvPr/>
          </p:nvSpPr>
          <p:spPr>
            <a:xfrm>
              <a:off x="4339828" y="3796988"/>
              <a:ext cx="115478" cy="212443"/>
            </a:xfrm>
            <a:custGeom>
              <a:avLst/>
              <a:gdLst/>
              <a:ahLst/>
              <a:cxnLst/>
              <a:rect l="0" t="0" r="0" b="0"/>
              <a:pathLst>
                <a:path w="115478" h="212443">
                  <a:moveTo>
                    <a:pt x="0" y="60637"/>
                  </a:moveTo>
                  <a:lnTo>
                    <a:pt x="40894" y="60637"/>
                  </a:lnTo>
                  <a:lnTo>
                    <a:pt x="72460" y="57991"/>
                  </a:lnTo>
                  <a:lnTo>
                    <a:pt x="93238" y="50923"/>
                  </a:lnTo>
                  <a:lnTo>
                    <a:pt x="109148" y="39646"/>
                  </a:lnTo>
                  <a:lnTo>
                    <a:pt x="113003" y="31133"/>
                  </a:lnTo>
                  <a:lnTo>
                    <a:pt x="115477" y="14239"/>
                  </a:lnTo>
                  <a:lnTo>
                    <a:pt x="113696" y="10854"/>
                  </a:lnTo>
                  <a:lnTo>
                    <a:pt x="106425" y="4446"/>
                  </a:lnTo>
                  <a:lnTo>
                    <a:pt x="96579" y="937"/>
                  </a:lnTo>
                  <a:lnTo>
                    <a:pt x="91175" y="0"/>
                  </a:lnTo>
                  <a:lnTo>
                    <a:pt x="69348" y="3424"/>
                  </a:lnTo>
                  <a:lnTo>
                    <a:pt x="44029" y="15463"/>
                  </a:lnTo>
                  <a:lnTo>
                    <a:pt x="31806" y="28654"/>
                  </a:lnTo>
                  <a:lnTo>
                    <a:pt x="15874" y="56634"/>
                  </a:lnTo>
                  <a:lnTo>
                    <a:pt x="10987" y="84697"/>
                  </a:lnTo>
                  <a:lnTo>
                    <a:pt x="19020" y="122887"/>
                  </a:lnTo>
                  <a:lnTo>
                    <a:pt x="38709" y="165622"/>
                  </a:lnTo>
                  <a:lnTo>
                    <a:pt x="71438" y="2124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 name="SMARTInkShape-Group10"/>
          <p:cNvGrpSpPr/>
          <p:nvPr/>
        </p:nvGrpSpPr>
        <p:grpSpPr>
          <a:xfrm>
            <a:off x="2589981" y="3964781"/>
            <a:ext cx="847950" cy="383978"/>
            <a:chOff x="2589981" y="3964781"/>
            <a:chExt cx="847950" cy="383978"/>
          </a:xfrm>
        </p:grpSpPr>
        <p:sp>
          <p:nvSpPr>
            <p:cNvPr id="46" name="SMARTInkShape-37"/>
            <p:cNvSpPr/>
            <p:nvPr/>
          </p:nvSpPr>
          <p:spPr>
            <a:xfrm>
              <a:off x="2589981" y="3964781"/>
              <a:ext cx="535411" cy="62509"/>
            </a:xfrm>
            <a:custGeom>
              <a:avLst/>
              <a:gdLst/>
              <a:ahLst/>
              <a:cxnLst/>
              <a:rect l="0" t="0" r="0" b="0"/>
              <a:pathLst>
                <a:path w="535411" h="62509">
                  <a:moveTo>
                    <a:pt x="26417" y="62508"/>
                  </a:moveTo>
                  <a:lnTo>
                    <a:pt x="26417" y="57767"/>
                  </a:lnTo>
                  <a:lnTo>
                    <a:pt x="25425" y="56371"/>
                  </a:lnTo>
                  <a:lnTo>
                    <a:pt x="23772" y="55440"/>
                  </a:lnTo>
                  <a:lnTo>
                    <a:pt x="8699" y="53588"/>
                  </a:lnTo>
                  <a:lnTo>
                    <a:pt x="0" y="53578"/>
                  </a:lnTo>
                  <a:lnTo>
                    <a:pt x="37798" y="53578"/>
                  </a:lnTo>
                  <a:lnTo>
                    <a:pt x="73251" y="50932"/>
                  </a:lnTo>
                  <a:lnTo>
                    <a:pt x="116002" y="44484"/>
                  </a:lnTo>
                  <a:lnTo>
                    <a:pt x="154136" y="37744"/>
                  </a:lnTo>
                  <a:lnTo>
                    <a:pt x="187953" y="33673"/>
                  </a:lnTo>
                  <a:lnTo>
                    <a:pt x="223108" y="28829"/>
                  </a:lnTo>
                  <a:lnTo>
                    <a:pt x="258660" y="24748"/>
                  </a:lnTo>
                  <a:lnTo>
                    <a:pt x="294329" y="19900"/>
                  </a:lnTo>
                  <a:lnTo>
                    <a:pt x="330033" y="18464"/>
                  </a:lnTo>
                  <a:lnTo>
                    <a:pt x="365747" y="15393"/>
                  </a:lnTo>
                  <a:lnTo>
                    <a:pt x="401465" y="10845"/>
                  </a:lnTo>
                  <a:lnTo>
                    <a:pt x="439829" y="6852"/>
                  </a:lnTo>
                  <a:lnTo>
                    <a:pt x="483016" y="1353"/>
                  </a:lnTo>
                  <a:lnTo>
                    <a:pt x="526033" y="119"/>
                  </a:lnTo>
                  <a:lnTo>
                    <a:pt x="53541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38"/>
            <p:cNvSpPr/>
            <p:nvPr/>
          </p:nvSpPr>
          <p:spPr>
            <a:xfrm>
              <a:off x="2852531" y="4000500"/>
              <a:ext cx="418701" cy="319660"/>
            </a:xfrm>
            <a:custGeom>
              <a:avLst/>
              <a:gdLst/>
              <a:ahLst/>
              <a:cxnLst/>
              <a:rect l="0" t="0" r="0" b="0"/>
              <a:pathLst>
                <a:path w="418701" h="319660">
                  <a:moveTo>
                    <a:pt x="94266" y="0"/>
                  </a:moveTo>
                  <a:lnTo>
                    <a:pt x="89525" y="0"/>
                  </a:lnTo>
                  <a:lnTo>
                    <a:pt x="84553" y="2646"/>
                  </a:lnTo>
                  <a:lnTo>
                    <a:pt x="81837" y="4740"/>
                  </a:lnTo>
                  <a:lnTo>
                    <a:pt x="81019" y="7129"/>
                  </a:lnTo>
                  <a:lnTo>
                    <a:pt x="81466" y="9713"/>
                  </a:lnTo>
                  <a:lnTo>
                    <a:pt x="84572" y="16250"/>
                  </a:lnTo>
                  <a:lnTo>
                    <a:pt x="87169" y="38929"/>
                  </a:lnTo>
                  <a:lnTo>
                    <a:pt x="99550" y="62467"/>
                  </a:lnTo>
                  <a:lnTo>
                    <a:pt x="132171" y="101930"/>
                  </a:lnTo>
                  <a:lnTo>
                    <a:pt x="160596" y="145993"/>
                  </a:lnTo>
                  <a:lnTo>
                    <a:pt x="184887" y="187934"/>
                  </a:lnTo>
                  <a:lnTo>
                    <a:pt x="208272" y="230449"/>
                  </a:lnTo>
                  <a:lnTo>
                    <a:pt x="213396" y="253235"/>
                  </a:lnTo>
                  <a:lnTo>
                    <a:pt x="212366" y="269976"/>
                  </a:lnTo>
                  <a:lnTo>
                    <a:pt x="205956" y="284031"/>
                  </a:lnTo>
                  <a:lnTo>
                    <a:pt x="201468" y="290557"/>
                  </a:lnTo>
                  <a:lnTo>
                    <a:pt x="185898" y="300454"/>
                  </a:lnTo>
                  <a:lnTo>
                    <a:pt x="157466" y="308958"/>
                  </a:lnTo>
                  <a:lnTo>
                    <a:pt x="124898" y="311478"/>
                  </a:lnTo>
                  <a:lnTo>
                    <a:pt x="89120" y="309579"/>
                  </a:lnTo>
                  <a:lnTo>
                    <a:pt x="55105" y="300048"/>
                  </a:lnTo>
                  <a:lnTo>
                    <a:pt x="30738" y="282049"/>
                  </a:lnTo>
                  <a:lnTo>
                    <a:pt x="9407" y="257864"/>
                  </a:lnTo>
                  <a:lnTo>
                    <a:pt x="1980" y="243260"/>
                  </a:lnTo>
                  <a:lnTo>
                    <a:pt x="0" y="236587"/>
                  </a:lnTo>
                  <a:lnTo>
                    <a:pt x="3092" y="221236"/>
                  </a:lnTo>
                  <a:lnTo>
                    <a:pt x="6694" y="212975"/>
                  </a:lnTo>
                  <a:lnTo>
                    <a:pt x="21280" y="198504"/>
                  </a:lnTo>
                  <a:lnTo>
                    <a:pt x="58241" y="177786"/>
                  </a:lnTo>
                  <a:lnTo>
                    <a:pt x="94205" y="165131"/>
                  </a:lnTo>
                  <a:lnTo>
                    <a:pt x="125006" y="162037"/>
                  </a:lnTo>
                  <a:lnTo>
                    <a:pt x="157868" y="161313"/>
                  </a:lnTo>
                  <a:lnTo>
                    <a:pt x="190333" y="160992"/>
                  </a:lnTo>
                  <a:lnTo>
                    <a:pt x="231209" y="163457"/>
                  </a:lnTo>
                  <a:lnTo>
                    <a:pt x="264818" y="170471"/>
                  </a:lnTo>
                  <a:lnTo>
                    <a:pt x="308328" y="184653"/>
                  </a:lnTo>
                  <a:lnTo>
                    <a:pt x="317727" y="190547"/>
                  </a:lnTo>
                  <a:lnTo>
                    <a:pt x="322567" y="196474"/>
                  </a:lnTo>
                  <a:lnTo>
                    <a:pt x="323857" y="199443"/>
                  </a:lnTo>
                  <a:lnTo>
                    <a:pt x="322645" y="208035"/>
                  </a:lnTo>
                  <a:lnTo>
                    <a:pt x="305380" y="247210"/>
                  </a:lnTo>
                  <a:lnTo>
                    <a:pt x="300781" y="270898"/>
                  </a:lnTo>
                  <a:lnTo>
                    <a:pt x="299798" y="295896"/>
                  </a:lnTo>
                  <a:lnTo>
                    <a:pt x="301733" y="299459"/>
                  </a:lnTo>
                  <a:lnTo>
                    <a:pt x="309174" y="306064"/>
                  </a:lnTo>
                  <a:lnTo>
                    <a:pt x="336257" y="317397"/>
                  </a:lnTo>
                  <a:lnTo>
                    <a:pt x="349322" y="319659"/>
                  </a:lnTo>
                  <a:lnTo>
                    <a:pt x="372575" y="316192"/>
                  </a:lnTo>
                  <a:lnTo>
                    <a:pt x="384316" y="308871"/>
                  </a:lnTo>
                  <a:lnTo>
                    <a:pt x="409356" y="280306"/>
                  </a:lnTo>
                  <a:lnTo>
                    <a:pt x="417199" y="261172"/>
                  </a:lnTo>
                  <a:lnTo>
                    <a:pt x="418700" y="242084"/>
                  </a:lnTo>
                  <a:lnTo>
                    <a:pt x="416061" y="225663"/>
                  </a:lnTo>
                  <a:lnTo>
                    <a:pt x="398739" y="194028"/>
                  </a:lnTo>
                  <a:lnTo>
                    <a:pt x="377626" y="173686"/>
                  </a:lnTo>
                  <a:lnTo>
                    <a:pt x="362000" y="164572"/>
                  </a:lnTo>
                  <a:lnTo>
                    <a:pt x="351086" y="161872"/>
                  </a:lnTo>
                  <a:lnTo>
                    <a:pt x="348823" y="162485"/>
                  </a:lnTo>
                  <a:lnTo>
                    <a:pt x="347314" y="163886"/>
                  </a:lnTo>
                  <a:lnTo>
                    <a:pt x="346309" y="165812"/>
                  </a:lnTo>
                  <a:lnTo>
                    <a:pt x="371086"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39"/>
            <p:cNvSpPr/>
            <p:nvPr/>
          </p:nvSpPr>
          <p:spPr>
            <a:xfrm>
              <a:off x="3330773" y="4162157"/>
              <a:ext cx="107158" cy="186602"/>
            </a:xfrm>
            <a:custGeom>
              <a:avLst/>
              <a:gdLst/>
              <a:ahLst/>
              <a:cxnLst/>
              <a:rect l="0" t="0" r="0" b="0"/>
              <a:pathLst>
                <a:path w="107158" h="186602">
                  <a:moveTo>
                    <a:pt x="0" y="88374"/>
                  </a:moveTo>
                  <a:lnTo>
                    <a:pt x="12429" y="88374"/>
                  </a:lnTo>
                  <a:lnTo>
                    <a:pt x="56752" y="75072"/>
                  </a:lnTo>
                  <a:lnTo>
                    <a:pt x="86285" y="61401"/>
                  </a:lnTo>
                  <a:lnTo>
                    <a:pt x="100609" y="49643"/>
                  </a:lnTo>
                  <a:lnTo>
                    <a:pt x="104246" y="41064"/>
                  </a:lnTo>
                  <a:lnTo>
                    <a:pt x="105216" y="35998"/>
                  </a:lnTo>
                  <a:lnTo>
                    <a:pt x="104871" y="31628"/>
                  </a:lnTo>
                  <a:lnTo>
                    <a:pt x="94557" y="9586"/>
                  </a:lnTo>
                  <a:lnTo>
                    <a:pt x="88990" y="3748"/>
                  </a:lnTo>
                  <a:lnTo>
                    <a:pt x="86115" y="2191"/>
                  </a:lnTo>
                  <a:lnTo>
                    <a:pt x="67849" y="0"/>
                  </a:lnTo>
                  <a:lnTo>
                    <a:pt x="54629" y="4779"/>
                  </a:lnTo>
                  <a:lnTo>
                    <a:pt x="29974" y="24016"/>
                  </a:lnTo>
                  <a:lnTo>
                    <a:pt x="7979" y="52069"/>
                  </a:lnTo>
                  <a:lnTo>
                    <a:pt x="3546" y="61656"/>
                  </a:lnTo>
                  <a:lnTo>
                    <a:pt x="5792" y="86852"/>
                  </a:lnTo>
                  <a:lnTo>
                    <a:pt x="12741" y="109972"/>
                  </a:lnTo>
                  <a:lnTo>
                    <a:pt x="30564" y="134130"/>
                  </a:lnTo>
                  <a:lnTo>
                    <a:pt x="69391" y="166976"/>
                  </a:lnTo>
                  <a:lnTo>
                    <a:pt x="107157" y="1866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 name="SMARTInkShape-Group11"/>
          <p:cNvGrpSpPr/>
          <p:nvPr/>
        </p:nvGrpSpPr>
        <p:grpSpPr>
          <a:xfrm>
            <a:off x="3482578" y="4413167"/>
            <a:ext cx="1205509" cy="425732"/>
            <a:chOff x="3482578" y="4413167"/>
            <a:chExt cx="1205509" cy="425732"/>
          </a:xfrm>
        </p:grpSpPr>
        <p:sp>
          <p:nvSpPr>
            <p:cNvPr id="50" name="SMARTInkShape-40"/>
            <p:cNvSpPr/>
            <p:nvPr/>
          </p:nvSpPr>
          <p:spPr>
            <a:xfrm>
              <a:off x="3492745" y="4509492"/>
              <a:ext cx="373811" cy="329407"/>
            </a:xfrm>
            <a:custGeom>
              <a:avLst/>
              <a:gdLst/>
              <a:ahLst/>
              <a:cxnLst/>
              <a:rect l="0" t="0" r="0" b="0"/>
              <a:pathLst>
                <a:path w="373811" h="329407">
                  <a:moveTo>
                    <a:pt x="7693" y="0"/>
                  </a:moveTo>
                  <a:lnTo>
                    <a:pt x="7693" y="39292"/>
                  </a:lnTo>
                  <a:lnTo>
                    <a:pt x="7693" y="79062"/>
                  </a:lnTo>
                  <a:lnTo>
                    <a:pt x="5047" y="120991"/>
                  </a:lnTo>
                  <a:lnTo>
                    <a:pt x="1556" y="153985"/>
                  </a:lnTo>
                  <a:lnTo>
                    <a:pt x="4" y="188493"/>
                  </a:lnTo>
                  <a:lnTo>
                    <a:pt x="0" y="232620"/>
                  </a:lnTo>
                  <a:lnTo>
                    <a:pt x="3612" y="254530"/>
                  </a:lnTo>
                  <a:lnTo>
                    <a:pt x="13817" y="274851"/>
                  </a:lnTo>
                  <a:lnTo>
                    <a:pt x="35140" y="302669"/>
                  </a:lnTo>
                  <a:lnTo>
                    <a:pt x="59923" y="319095"/>
                  </a:lnTo>
                  <a:lnTo>
                    <a:pt x="97141" y="327049"/>
                  </a:lnTo>
                  <a:lnTo>
                    <a:pt x="134848" y="329406"/>
                  </a:lnTo>
                  <a:lnTo>
                    <a:pt x="166415" y="325364"/>
                  </a:lnTo>
                  <a:lnTo>
                    <a:pt x="195976" y="320554"/>
                  </a:lnTo>
                  <a:lnTo>
                    <a:pt x="228296" y="316101"/>
                  </a:lnTo>
                  <a:lnTo>
                    <a:pt x="263226" y="312602"/>
                  </a:lnTo>
                  <a:lnTo>
                    <a:pt x="306110" y="300249"/>
                  </a:lnTo>
                  <a:lnTo>
                    <a:pt x="344490" y="282109"/>
                  </a:lnTo>
                  <a:lnTo>
                    <a:pt x="373810"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41"/>
            <p:cNvSpPr/>
            <p:nvPr/>
          </p:nvSpPr>
          <p:spPr>
            <a:xfrm>
              <a:off x="3482578" y="4413167"/>
              <a:ext cx="267892" cy="69537"/>
            </a:xfrm>
            <a:custGeom>
              <a:avLst/>
              <a:gdLst/>
              <a:ahLst/>
              <a:cxnLst/>
              <a:rect l="0" t="0" r="0" b="0"/>
              <a:pathLst>
                <a:path w="267892" h="69537">
                  <a:moveTo>
                    <a:pt x="0" y="69536"/>
                  </a:moveTo>
                  <a:lnTo>
                    <a:pt x="0" y="56233"/>
                  </a:lnTo>
                  <a:lnTo>
                    <a:pt x="2646" y="51056"/>
                  </a:lnTo>
                  <a:lnTo>
                    <a:pt x="4741" y="48286"/>
                  </a:lnTo>
                  <a:lnTo>
                    <a:pt x="48906" y="24872"/>
                  </a:lnTo>
                  <a:lnTo>
                    <a:pt x="70053" y="18599"/>
                  </a:lnTo>
                  <a:lnTo>
                    <a:pt x="109198" y="11739"/>
                  </a:lnTo>
                  <a:lnTo>
                    <a:pt x="150315" y="8424"/>
                  </a:lnTo>
                  <a:lnTo>
                    <a:pt x="188258" y="1167"/>
                  </a:lnTo>
                  <a:lnTo>
                    <a:pt x="216515" y="0"/>
                  </a:lnTo>
                  <a:lnTo>
                    <a:pt x="267891" y="70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42"/>
            <p:cNvSpPr/>
            <p:nvPr/>
          </p:nvSpPr>
          <p:spPr>
            <a:xfrm>
              <a:off x="3500438" y="4634508"/>
              <a:ext cx="187524" cy="8931"/>
            </a:xfrm>
            <a:custGeom>
              <a:avLst/>
              <a:gdLst/>
              <a:ahLst/>
              <a:cxnLst/>
              <a:rect l="0" t="0" r="0" b="0"/>
              <a:pathLst>
                <a:path w="187524" h="8931">
                  <a:moveTo>
                    <a:pt x="0" y="8930"/>
                  </a:moveTo>
                  <a:lnTo>
                    <a:pt x="12428" y="8930"/>
                  </a:lnTo>
                  <a:lnTo>
                    <a:pt x="18091" y="6284"/>
                  </a:lnTo>
                  <a:lnTo>
                    <a:pt x="20990" y="4189"/>
                  </a:lnTo>
                  <a:lnTo>
                    <a:pt x="55152" y="827"/>
                  </a:lnTo>
                  <a:lnTo>
                    <a:pt x="95495" y="245"/>
                  </a:lnTo>
                  <a:lnTo>
                    <a:pt x="127770" y="108"/>
                  </a:lnTo>
                  <a:lnTo>
                    <a:pt x="18752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43"/>
            <p:cNvSpPr/>
            <p:nvPr/>
          </p:nvSpPr>
          <p:spPr>
            <a:xfrm>
              <a:off x="3795117" y="4598789"/>
              <a:ext cx="285751" cy="151806"/>
            </a:xfrm>
            <a:custGeom>
              <a:avLst/>
              <a:gdLst/>
              <a:ahLst/>
              <a:cxnLst/>
              <a:rect l="0" t="0" r="0" b="0"/>
              <a:pathLst>
                <a:path w="285751" h="151806">
                  <a:moveTo>
                    <a:pt x="0" y="0"/>
                  </a:moveTo>
                  <a:lnTo>
                    <a:pt x="0" y="12429"/>
                  </a:lnTo>
                  <a:lnTo>
                    <a:pt x="15446" y="56476"/>
                  </a:lnTo>
                  <a:lnTo>
                    <a:pt x="17383" y="94610"/>
                  </a:lnTo>
                  <a:lnTo>
                    <a:pt x="17832" y="138162"/>
                  </a:lnTo>
                  <a:lnTo>
                    <a:pt x="17851" y="146329"/>
                  </a:lnTo>
                  <a:lnTo>
                    <a:pt x="20505" y="120887"/>
                  </a:lnTo>
                  <a:lnTo>
                    <a:pt x="30288" y="83741"/>
                  </a:lnTo>
                  <a:lnTo>
                    <a:pt x="44718" y="41455"/>
                  </a:lnTo>
                  <a:lnTo>
                    <a:pt x="69675" y="2231"/>
                  </a:lnTo>
                  <a:lnTo>
                    <a:pt x="71255" y="2480"/>
                  </a:lnTo>
                  <a:lnTo>
                    <a:pt x="79211" y="8562"/>
                  </a:lnTo>
                  <a:lnTo>
                    <a:pt x="104812" y="38218"/>
                  </a:lnTo>
                  <a:lnTo>
                    <a:pt x="127525" y="77087"/>
                  </a:lnTo>
                  <a:lnTo>
                    <a:pt x="140168" y="104470"/>
                  </a:lnTo>
                  <a:lnTo>
                    <a:pt x="141070" y="108342"/>
                  </a:lnTo>
                  <a:lnTo>
                    <a:pt x="142664" y="110924"/>
                  </a:lnTo>
                  <a:lnTo>
                    <a:pt x="144719" y="112644"/>
                  </a:lnTo>
                  <a:lnTo>
                    <a:pt x="147081" y="113792"/>
                  </a:lnTo>
                  <a:lnTo>
                    <a:pt x="149648" y="113564"/>
                  </a:lnTo>
                  <a:lnTo>
                    <a:pt x="155146" y="110666"/>
                  </a:lnTo>
                  <a:lnTo>
                    <a:pt x="163819" y="98715"/>
                  </a:lnTo>
                  <a:lnTo>
                    <a:pt x="183580" y="61351"/>
                  </a:lnTo>
                  <a:lnTo>
                    <a:pt x="216845" y="24406"/>
                  </a:lnTo>
                  <a:lnTo>
                    <a:pt x="225691" y="20769"/>
                  </a:lnTo>
                  <a:lnTo>
                    <a:pt x="242798" y="18434"/>
                  </a:lnTo>
                  <a:lnTo>
                    <a:pt x="249462" y="20761"/>
                  </a:lnTo>
                  <a:lnTo>
                    <a:pt x="252629" y="22770"/>
                  </a:lnTo>
                  <a:lnTo>
                    <a:pt x="254740" y="25102"/>
                  </a:lnTo>
                  <a:lnTo>
                    <a:pt x="263146" y="43606"/>
                  </a:lnTo>
                  <a:lnTo>
                    <a:pt x="268605" y="86414"/>
                  </a:lnTo>
                  <a:lnTo>
                    <a:pt x="280283" y="130552"/>
                  </a:lnTo>
                  <a:lnTo>
                    <a:pt x="28575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44"/>
            <p:cNvSpPr/>
            <p:nvPr/>
          </p:nvSpPr>
          <p:spPr>
            <a:xfrm>
              <a:off x="4152347" y="4600898"/>
              <a:ext cx="267849" cy="156410"/>
            </a:xfrm>
            <a:custGeom>
              <a:avLst/>
              <a:gdLst/>
              <a:ahLst/>
              <a:cxnLst/>
              <a:rect l="0" t="0" r="0" b="0"/>
              <a:pathLst>
                <a:path w="267849" h="156410">
                  <a:moveTo>
                    <a:pt x="26747" y="87188"/>
                  </a:moveTo>
                  <a:lnTo>
                    <a:pt x="22006" y="91928"/>
                  </a:lnTo>
                  <a:lnTo>
                    <a:pt x="19679" y="99547"/>
                  </a:lnTo>
                  <a:lnTo>
                    <a:pt x="18185" y="111127"/>
                  </a:lnTo>
                  <a:lnTo>
                    <a:pt x="677" y="155300"/>
                  </a:lnTo>
                  <a:lnTo>
                    <a:pt x="438" y="156409"/>
                  </a:lnTo>
                  <a:lnTo>
                    <a:pt x="277" y="156155"/>
                  </a:lnTo>
                  <a:lnTo>
                    <a:pt x="0" y="136521"/>
                  </a:lnTo>
                  <a:lnTo>
                    <a:pt x="2622" y="126312"/>
                  </a:lnTo>
                  <a:lnTo>
                    <a:pt x="4710" y="122200"/>
                  </a:lnTo>
                  <a:lnTo>
                    <a:pt x="9054" y="87085"/>
                  </a:lnTo>
                  <a:lnTo>
                    <a:pt x="15792" y="44577"/>
                  </a:lnTo>
                  <a:lnTo>
                    <a:pt x="18543" y="12417"/>
                  </a:lnTo>
                  <a:lnTo>
                    <a:pt x="22439" y="5008"/>
                  </a:lnTo>
                  <a:lnTo>
                    <a:pt x="24867" y="2636"/>
                  </a:lnTo>
                  <a:lnTo>
                    <a:pt x="30211" y="0"/>
                  </a:lnTo>
                  <a:lnTo>
                    <a:pt x="33025" y="289"/>
                  </a:lnTo>
                  <a:lnTo>
                    <a:pt x="38798" y="3256"/>
                  </a:lnTo>
                  <a:lnTo>
                    <a:pt x="47625" y="10505"/>
                  </a:lnTo>
                  <a:lnTo>
                    <a:pt x="72185" y="51268"/>
                  </a:lnTo>
                  <a:lnTo>
                    <a:pt x="95128" y="95099"/>
                  </a:lnTo>
                  <a:lnTo>
                    <a:pt x="111324" y="119472"/>
                  </a:lnTo>
                  <a:lnTo>
                    <a:pt x="112897" y="123593"/>
                  </a:lnTo>
                  <a:lnTo>
                    <a:pt x="114938" y="126341"/>
                  </a:lnTo>
                  <a:lnTo>
                    <a:pt x="119852" y="129394"/>
                  </a:lnTo>
                  <a:lnTo>
                    <a:pt x="122551" y="128223"/>
                  </a:lnTo>
                  <a:lnTo>
                    <a:pt x="128196" y="121632"/>
                  </a:lnTo>
                  <a:lnTo>
                    <a:pt x="131367" y="114733"/>
                  </a:lnTo>
                  <a:lnTo>
                    <a:pt x="136326" y="76757"/>
                  </a:lnTo>
                  <a:lnTo>
                    <a:pt x="142261" y="34262"/>
                  </a:lnTo>
                  <a:lnTo>
                    <a:pt x="143571" y="22986"/>
                  </a:lnTo>
                  <a:lnTo>
                    <a:pt x="147460" y="14666"/>
                  </a:lnTo>
                  <a:lnTo>
                    <a:pt x="150879" y="12051"/>
                  </a:lnTo>
                  <a:lnTo>
                    <a:pt x="164179" y="8370"/>
                  </a:lnTo>
                  <a:lnTo>
                    <a:pt x="181203" y="7025"/>
                  </a:lnTo>
                  <a:lnTo>
                    <a:pt x="189983" y="12203"/>
                  </a:lnTo>
                  <a:lnTo>
                    <a:pt x="211788" y="31696"/>
                  </a:lnTo>
                  <a:lnTo>
                    <a:pt x="218128" y="43012"/>
                  </a:lnTo>
                  <a:lnTo>
                    <a:pt x="226989" y="63184"/>
                  </a:lnTo>
                  <a:lnTo>
                    <a:pt x="247327" y="105414"/>
                  </a:lnTo>
                  <a:lnTo>
                    <a:pt x="267848" y="1407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45"/>
            <p:cNvSpPr/>
            <p:nvPr/>
          </p:nvSpPr>
          <p:spPr>
            <a:xfrm>
              <a:off x="4438760" y="4590405"/>
              <a:ext cx="249327" cy="231627"/>
            </a:xfrm>
            <a:custGeom>
              <a:avLst/>
              <a:gdLst/>
              <a:ahLst/>
              <a:cxnLst/>
              <a:rect l="0" t="0" r="0" b="0"/>
              <a:pathLst>
                <a:path w="249327" h="231627">
                  <a:moveTo>
                    <a:pt x="79662" y="106611"/>
                  </a:moveTo>
                  <a:lnTo>
                    <a:pt x="86730" y="89829"/>
                  </a:lnTo>
                  <a:lnTo>
                    <a:pt x="87351" y="86493"/>
                  </a:lnTo>
                  <a:lnTo>
                    <a:pt x="90686" y="80141"/>
                  </a:lnTo>
                  <a:lnTo>
                    <a:pt x="96171" y="72719"/>
                  </a:lnTo>
                  <a:lnTo>
                    <a:pt x="97255" y="64124"/>
                  </a:lnTo>
                  <a:lnTo>
                    <a:pt x="97486" y="45208"/>
                  </a:lnTo>
                  <a:lnTo>
                    <a:pt x="96506" y="41863"/>
                  </a:lnTo>
                  <a:lnTo>
                    <a:pt x="94859" y="39633"/>
                  </a:lnTo>
                  <a:lnTo>
                    <a:pt x="72613" y="21108"/>
                  </a:lnTo>
                  <a:lnTo>
                    <a:pt x="62969" y="19000"/>
                  </a:lnTo>
                  <a:lnTo>
                    <a:pt x="41643" y="22554"/>
                  </a:lnTo>
                  <a:lnTo>
                    <a:pt x="21213" y="29891"/>
                  </a:lnTo>
                  <a:lnTo>
                    <a:pt x="11351" y="40763"/>
                  </a:lnTo>
                  <a:lnTo>
                    <a:pt x="2867" y="58327"/>
                  </a:lnTo>
                  <a:lnTo>
                    <a:pt x="0" y="77891"/>
                  </a:lnTo>
                  <a:lnTo>
                    <a:pt x="4900" y="89216"/>
                  </a:lnTo>
                  <a:lnTo>
                    <a:pt x="28866" y="118021"/>
                  </a:lnTo>
                  <a:lnTo>
                    <a:pt x="32899" y="119179"/>
                  </a:lnTo>
                  <a:lnTo>
                    <a:pt x="42673" y="117818"/>
                  </a:lnTo>
                  <a:lnTo>
                    <a:pt x="64124" y="108861"/>
                  </a:lnTo>
                  <a:lnTo>
                    <a:pt x="72095" y="103312"/>
                  </a:lnTo>
                  <a:lnTo>
                    <a:pt x="96167" y="65629"/>
                  </a:lnTo>
                  <a:lnTo>
                    <a:pt x="110557" y="36118"/>
                  </a:lnTo>
                  <a:lnTo>
                    <a:pt x="114745" y="15245"/>
                  </a:lnTo>
                  <a:lnTo>
                    <a:pt x="115364" y="0"/>
                  </a:lnTo>
                  <a:lnTo>
                    <a:pt x="121514" y="13820"/>
                  </a:lnTo>
                  <a:lnTo>
                    <a:pt x="133860" y="55822"/>
                  </a:lnTo>
                  <a:lnTo>
                    <a:pt x="150010" y="98783"/>
                  </a:lnTo>
                  <a:lnTo>
                    <a:pt x="171281" y="135821"/>
                  </a:lnTo>
                  <a:lnTo>
                    <a:pt x="195839" y="173602"/>
                  </a:lnTo>
                  <a:lnTo>
                    <a:pt x="230832" y="211788"/>
                  </a:lnTo>
                  <a:lnTo>
                    <a:pt x="249326" y="2316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 name="SMARTInkShape-Group12"/>
          <p:cNvGrpSpPr/>
          <p:nvPr/>
        </p:nvGrpSpPr>
        <p:grpSpPr>
          <a:xfrm>
            <a:off x="1968323" y="4759523"/>
            <a:ext cx="1237436" cy="394876"/>
            <a:chOff x="1968323" y="4759523"/>
            <a:chExt cx="1237436" cy="394876"/>
          </a:xfrm>
        </p:grpSpPr>
        <p:sp>
          <p:nvSpPr>
            <p:cNvPr id="57" name="SMARTInkShape-46"/>
            <p:cNvSpPr/>
            <p:nvPr/>
          </p:nvSpPr>
          <p:spPr>
            <a:xfrm>
              <a:off x="1968323" y="4759523"/>
              <a:ext cx="530051" cy="311866"/>
            </a:xfrm>
            <a:custGeom>
              <a:avLst/>
              <a:gdLst/>
              <a:ahLst/>
              <a:cxnLst/>
              <a:rect l="0" t="0" r="0" b="0"/>
              <a:pathLst>
                <a:path w="530051" h="311866">
                  <a:moveTo>
                    <a:pt x="14068" y="0"/>
                  </a:moveTo>
                  <a:lnTo>
                    <a:pt x="6379" y="0"/>
                  </a:lnTo>
                  <a:lnTo>
                    <a:pt x="5965" y="993"/>
                  </a:lnTo>
                  <a:lnTo>
                    <a:pt x="5170" y="8562"/>
                  </a:lnTo>
                  <a:lnTo>
                    <a:pt x="407" y="13562"/>
                  </a:lnTo>
                  <a:lnTo>
                    <a:pt x="0" y="14994"/>
                  </a:lnTo>
                  <a:lnTo>
                    <a:pt x="720" y="15949"/>
                  </a:lnTo>
                  <a:lnTo>
                    <a:pt x="4167" y="18003"/>
                  </a:lnTo>
                  <a:lnTo>
                    <a:pt x="9006" y="22223"/>
                  </a:lnTo>
                  <a:lnTo>
                    <a:pt x="26789" y="25436"/>
                  </a:lnTo>
                  <a:lnTo>
                    <a:pt x="57297" y="26522"/>
                  </a:lnTo>
                  <a:lnTo>
                    <a:pt x="88182" y="26671"/>
                  </a:lnTo>
                  <a:lnTo>
                    <a:pt x="130395" y="26754"/>
                  </a:lnTo>
                  <a:lnTo>
                    <a:pt x="168039" y="26779"/>
                  </a:lnTo>
                  <a:lnTo>
                    <a:pt x="204328" y="26786"/>
                  </a:lnTo>
                  <a:lnTo>
                    <a:pt x="244956" y="31529"/>
                  </a:lnTo>
                  <a:lnTo>
                    <a:pt x="288413" y="34477"/>
                  </a:lnTo>
                  <a:lnTo>
                    <a:pt x="327968" y="35351"/>
                  </a:lnTo>
                  <a:lnTo>
                    <a:pt x="369564" y="35610"/>
                  </a:lnTo>
                  <a:lnTo>
                    <a:pt x="403907" y="35671"/>
                  </a:lnTo>
                  <a:lnTo>
                    <a:pt x="440338" y="35697"/>
                  </a:lnTo>
                  <a:lnTo>
                    <a:pt x="473065" y="35709"/>
                  </a:lnTo>
                  <a:lnTo>
                    <a:pt x="509901" y="30976"/>
                  </a:lnTo>
                  <a:lnTo>
                    <a:pt x="522172" y="26004"/>
                  </a:lnTo>
                  <a:lnTo>
                    <a:pt x="527626" y="20487"/>
                  </a:lnTo>
                  <a:lnTo>
                    <a:pt x="530050" y="14728"/>
                  </a:lnTo>
                  <a:lnTo>
                    <a:pt x="529704" y="12795"/>
                  </a:lnTo>
                  <a:lnTo>
                    <a:pt x="528482" y="11507"/>
                  </a:lnTo>
                  <a:lnTo>
                    <a:pt x="524478" y="9083"/>
                  </a:lnTo>
                  <a:lnTo>
                    <a:pt x="519390" y="4699"/>
                  </a:lnTo>
                  <a:lnTo>
                    <a:pt x="501467" y="1392"/>
                  </a:lnTo>
                  <a:lnTo>
                    <a:pt x="462607" y="6412"/>
                  </a:lnTo>
                  <a:lnTo>
                    <a:pt x="434372" y="10168"/>
                  </a:lnTo>
                  <a:lnTo>
                    <a:pt x="408147" y="22967"/>
                  </a:lnTo>
                  <a:lnTo>
                    <a:pt x="388360" y="39327"/>
                  </a:lnTo>
                  <a:lnTo>
                    <a:pt x="379519" y="50883"/>
                  </a:lnTo>
                  <a:lnTo>
                    <a:pt x="377756" y="56742"/>
                  </a:lnTo>
                  <a:lnTo>
                    <a:pt x="380032" y="96499"/>
                  </a:lnTo>
                  <a:lnTo>
                    <a:pt x="387284" y="119309"/>
                  </a:lnTo>
                  <a:lnTo>
                    <a:pt x="401172" y="158342"/>
                  </a:lnTo>
                  <a:lnTo>
                    <a:pt x="413278" y="202422"/>
                  </a:lnTo>
                  <a:lnTo>
                    <a:pt x="413744" y="217958"/>
                  </a:lnTo>
                  <a:lnTo>
                    <a:pt x="408062" y="257518"/>
                  </a:lnTo>
                  <a:lnTo>
                    <a:pt x="402556" y="274298"/>
                  </a:lnTo>
                  <a:lnTo>
                    <a:pt x="385160" y="291838"/>
                  </a:lnTo>
                  <a:lnTo>
                    <a:pt x="365894" y="304862"/>
                  </a:lnTo>
                  <a:lnTo>
                    <a:pt x="342878" y="310264"/>
                  </a:lnTo>
                  <a:lnTo>
                    <a:pt x="321947" y="311865"/>
                  </a:lnTo>
                  <a:lnTo>
                    <a:pt x="293696" y="302859"/>
                  </a:lnTo>
                  <a:lnTo>
                    <a:pt x="274412" y="292363"/>
                  </a:lnTo>
                  <a:lnTo>
                    <a:pt x="257674" y="273488"/>
                  </a:lnTo>
                  <a:lnTo>
                    <a:pt x="240146" y="244303"/>
                  </a:lnTo>
                  <a:lnTo>
                    <a:pt x="231867" y="201040"/>
                  </a:lnTo>
                  <a:lnTo>
                    <a:pt x="228380" y="1696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47"/>
            <p:cNvSpPr/>
            <p:nvPr/>
          </p:nvSpPr>
          <p:spPr>
            <a:xfrm>
              <a:off x="2475786" y="4819450"/>
              <a:ext cx="524590" cy="334949"/>
            </a:xfrm>
            <a:custGeom>
              <a:avLst/>
              <a:gdLst/>
              <a:ahLst/>
              <a:cxnLst/>
              <a:rect l="0" t="0" r="0" b="0"/>
              <a:pathLst>
                <a:path w="524590" h="334949">
                  <a:moveTo>
                    <a:pt x="69175" y="234753"/>
                  </a:moveTo>
                  <a:lnTo>
                    <a:pt x="69175" y="222324"/>
                  </a:lnTo>
                  <a:lnTo>
                    <a:pt x="70167" y="220514"/>
                  </a:lnTo>
                  <a:lnTo>
                    <a:pt x="71821" y="219307"/>
                  </a:lnTo>
                  <a:lnTo>
                    <a:pt x="73916" y="218503"/>
                  </a:lnTo>
                  <a:lnTo>
                    <a:pt x="75312" y="215982"/>
                  </a:lnTo>
                  <a:lnTo>
                    <a:pt x="77860" y="187518"/>
                  </a:lnTo>
                  <a:lnTo>
                    <a:pt x="78072" y="169712"/>
                  </a:lnTo>
                  <a:lnTo>
                    <a:pt x="75445" y="163513"/>
                  </a:lnTo>
                  <a:lnTo>
                    <a:pt x="73355" y="160470"/>
                  </a:lnTo>
                  <a:lnTo>
                    <a:pt x="68387" y="157090"/>
                  </a:lnTo>
                  <a:lnTo>
                    <a:pt x="65673" y="156189"/>
                  </a:lnTo>
                  <a:lnTo>
                    <a:pt x="62871" y="156580"/>
                  </a:lnTo>
                  <a:lnTo>
                    <a:pt x="57113" y="159661"/>
                  </a:lnTo>
                  <a:lnTo>
                    <a:pt x="32652" y="184907"/>
                  </a:lnTo>
                  <a:lnTo>
                    <a:pt x="10714" y="215033"/>
                  </a:lnTo>
                  <a:lnTo>
                    <a:pt x="595" y="251951"/>
                  </a:lnTo>
                  <a:lnTo>
                    <a:pt x="0" y="269186"/>
                  </a:lnTo>
                  <a:lnTo>
                    <a:pt x="5243" y="289052"/>
                  </a:lnTo>
                  <a:lnTo>
                    <a:pt x="10334" y="297912"/>
                  </a:lnTo>
                  <a:lnTo>
                    <a:pt x="23518" y="308478"/>
                  </a:lnTo>
                  <a:lnTo>
                    <a:pt x="36977" y="309522"/>
                  </a:lnTo>
                  <a:lnTo>
                    <a:pt x="51888" y="305687"/>
                  </a:lnTo>
                  <a:lnTo>
                    <a:pt x="83741" y="281528"/>
                  </a:lnTo>
                  <a:lnTo>
                    <a:pt x="97083" y="269007"/>
                  </a:lnTo>
                  <a:lnTo>
                    <a:pt x="101422" y="259569"/>
                  </a:lnTo>
                  <a:lnTo>
                    <a:pt x="111657" y="215936"/>
                  </a:lnTo>
                  <a:lnTo>
                    <a:pt x="113395" y="190467"/>
                  </a:lnTo>
                  <a:lnTo>
                    <a:pt x="106097" y="166614"/>
                  </a:lnTo>
                  <a:lnTo>
                    <a:pt x="105696" y="167498"/>
                  </a:lnTo>
                  <a:lnTo>
                    <a:pt x="105250" y="173774"/>
                  </a:lnTo>
                  <a:lnTo>
                    <a:pt x="107698" y="180531"/>
                  </a:lnTo>
                  <a:lnTo>
                    <a:pt x="109740" y="183722"/>
                  </a:lnTo>
                  <a:lnTo>
                    <a:pt x="126850" y="226330"/>
                  </a:lnTo>
                  <a:lnTo>
                    <a:pt x="139070" y="245928"/>
                  </a:lnTo>
                  <a:lnTo>
                    <a:pt x="160661" y="263310"/>
                  </a:lnTo>
                  <a:lnTo>
                    <a:pt x="185909" y="274193"/>
                  </a:lnTo>
                  <a:lnTo>
                    <a:pt x="203409" y="277087"/>
                  </a:lnTo>
                  <a:lnTo>
                    <a:pt x="218462" y="275727"/>
                  </a:lnTo>
                  <a:lnTo>
                    <a:pt x="240739" y="266737"/>
                  </a:lnTo>
                  <a:lnTo>
                    <a:pt x="276608" y="240214"/>
                  </a:lnTo>
                  <a:lnTo>
                    <a:pt x="293135" y="223693"/>
                  </a:lnTo>
                  <a:lnTo>
                    <a:pt x="314380" y="186071"/>
                  </a:lnTo>
                  <a:lnTo>
                    <a:pt x="314005" y="184439"/>
                  </a:lnTo>
                  <a:lnTo>
                    <a:pt x="312762" y="183351"/>
                  </a:lnTo>
                  <a:lnTo>
                    <a:pt x="311933" y="183618"/>
                  </a:lnTo>
                  <a:lnTo>
                    <a:pt x="311381" y="184788"/>
                  </a:lnTo>
                  <a:lnTo>
                    <a:pt x="311013" y="186560"/>
                  </a:lnTo>
                  <a:lnTo>
                    <a:pt x="305754" y="193794"/>
                  </a:lnTo>
                  <a:lnTo>
                    <a:pt x="267168" y="237931"/>
                  </a:lnTo>
                  <a:lnTo>
                    <a:pt x="255060" y="262484"/>
                  </a:lnTo>
                  <a:lnTo>
                    <a:pt x="249929" y="288610"/>
                  </a:lnTo>
                  <a:lnTo>
                    <a:pt x="251375" y="301023"/>
                  </a:lnTo>
                  <a:lnTo>
                    <a:pt x="253149" y="305722"/>
                  </a:lnTo>
                  <a:lnTo>
                    <a:pt x="274609" y="321816"/>
                  </a:lnTo>
                  <a:lnTo>
                    <a:pt x="310843" y="334412"/>
                  </a:lnTo>
                  <a:lnTo>
                    <a:pt x="352998" y="334948"/>
                  </a:lnTo>
                  <a:lnTo>
                    <a:pt x="387427" y="328823"/>
                  </a:lnTo>
                  <a:lnTo>
                    <a:pt x="411739" y="315983"/>
                  </a:lnTo>
                  <a:lnTo>
                    <a:pt x="449937" y="282192"/>
                  </a:lnTo>
                  <a:lnTo>
                    <a:pt x="463223" y="259723"/>
                  </a:lnTo>
                  <a:lnTo>
                    <a:pt x="475609" y="224472"/>
                  </a:lnTo>
                  <a:lnTo>
                    <a:pt x="481731" y="182966"/>
                  </a:lnTo>
                  <a:lnTo>
                    <a:pt x="484705" y="160143"/>
                  </a:lnTo>
                  <a:lnTo>
                    <a:pt x="482720" y="126848"/>
                  </a:lnTo>
                  <a:lnTo>
                    <a:pt x="478530" y="91545"/>
                  </a:lnTo>
                  <a:lnTo>
                    <a:pt x="473239" y="48785"/>
                  </a:lnTo>
                  <a:lnTo>
                    <a:pt x="470017" y="31054"/>
                  </a:lnTo>
                  <a:lnTo>
                    <a:pt x="454425" y="6147"/>
                  </a:lnTo>
                  <a:lnTo>
                    <a:pt x="448757" y="197"/>
                  </a:lnTo>
                  <a:lnTo>
                    <a:pt x="447245" y="0"/>
                  </a:lnTo>
                  <a:lnTo>
                    <a:pt x="446237" y="860"/>
                  </a:lnTo>
                  <a:lnTo>
                    <a:pt x="437420" y="35917"/>
                  </a:lnTo>
                  <a:lnTo>
                    <a:pt x="437230" y="50140"/>
                  </a:lnTo>
                  <a:lnTo>
                    <a:pt x="443105" y="92261"/>
                  </a:lnTo>
                  <a:lnTo>
                    <a:pt x="448631" y="133002"/>
                  </a:lnTo>
                  <a:lnTo>
                    <a:pt x="453788" y="163072"/>
                  </a:lnTo>
                  <a:lnTo>
                    <a:pt x="462270" y="199954"/>
                  </a:lnTo>
                  <a:lnTo>
                    <a:pt x="478765" y="239675"/>
                  </a:lnTo>
                  <a:lnTo>
                    <a:pt x="495357" y="269285"/>
                  </a:lnTo>
                  <a:lnTo>
                    <a:pt x="524589" y="2883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48"/>
            <p:cNvSpPr/>
            <p:nvPr/>
          </p:nvSpPr>
          <p:spPr>
            <a:xfrm>
              <a:off x="3012624" y="4898327"/>
              <a:ext cx="193135" cy="236244"/>
            </a:xfrm>
            <a:custGeom>
              <a:avLst/>
              <a:gdLst/>
              <a:ahLst/>
              <a:cxnLst/>
              <a:rect l="0" t="0" r="0" b="0"/>
              <a:pathLst>
                <a:path w="193135" h="236244">
                  <a:moveTo>
                    <a:pt x="77048" y="21931"/>
                  </a:moveTo>
                  <a:lnTo>
                    <a:pt x="77048" y="0"/>
                  </a:lnTo>
                  <a:lnTo>
                    <a:pt x="77048" y="1600"/>
                  </a:lnTo>
                  <a:lnTo>
                    <a:pt x="78040" y="2424"/>
                  </a:lnTo>
                  <a:lnTo>
                    <a:pt x="81788" y="3339"/>
                  </a:lnTo>
                  <a:lnTo>
                    <a:pt x="83185" y="4575"/>
                  </a:lnTo>
                  <a:lnTo>
                    <a:pt x="84736" y="8595"/>
                  </a:lnTo>
                  <a:lnTo>
                    <a:pt x="85869" y="29784"/>
                  </a:lnTo>
                  <a:lnTo>
                    <a:pt x="77835" y="60193"/>
                  </a:lnTo>
                  <a:lnTo>
                    <a:pt x="57296" y="100710"/>
                  </a:lnTo>
                  <a:lnTo>
                    <a:pt x="37391" y="122416"/>
                  </a:lnTo>
                  <a:lnTo>
                    <a:pt x="4534" y="143645"/>
                  </a:lnTo>
                  <a:lnTo>
                    <a:pt x="171" y="149779"/>
                  </a:lnTo>
                  <a:lnTo>
                    <a:pt x="0" y="151811"/>
                  </a:lnTo>
                  <a:lnTo>
                    <a:pt x="878" y="153166"/>
                  </a:lnTo>
                  <a:lnTo>
                    <a:pt x="29914" y="165352"/>
                  </a:lnTo>
                  <a:lnTo>
                    <a:pt x="70584" y="173624"/>
                  </a:lnTo>
                  <a:lnTo>
                    <a:pt x="108351" y="186019"/>
                  </a:lnTo>
                  <a:lnTo>
                    <a:pt x="146185" y="204164"/>
                  </a:lnTo>
                  <a:lnTo>
                    <a:pt x="193134" y="236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 name="SMARTInkShape-Group13"/>
          <p:cNvGrpSpPr/>
          <p:nvPr/>
        </p:nvGrpSpPr>
        <p:grpSpPr>
          <a:xfrm>
            <a:off x="2296463" y="5268516"/>
            <a:ext cx="748561" cy="388415"/>
            <a:chOff x="2296463" y="5268516"/>
            <a:chExt cx="748561" cy="388415"/>
          </a:xfrm>
        </p:grpSpPr>
        <p:sp>
          <p:nvSpPr>
            <p:cNvPr id="61" name="SMARTInkShape-49"/>
            <p:cNvSpPr/>
            <p:nvPr/>
          </p:nvSpPr>
          <p:spPr>
            <a:xfrm>
              <a:off x="2482453" y="5339953"/>
              <a:ext cx="17861" cy="8931"/>
            </a:xfrm>
            <a:custGeom>
              <a:avLst/>
              <a:gdLst/>
              <a:ahLst/>
              <a:cxnLst/>
              <a:rect l="0" t="0" r="0" b="0"/>
              <a:pathLst>
                <a:path w="17861" h="8931">
                  <a:moveTo>
                    <a:pt x="0" y="8930"/>
                  </a:moveTo>
                  <a:lnTo>
                    <a:pt x="7689" y="8930"/>
                  </a:lnTo>
                  <a:lnTo>
                    <a:pt x="8103" y="7938"/>
                  </a:lnTo>
                  <a:lnTo>
                    <a:pt x="8821" y="1241"/>
                  </a:lnTo>
                  <a:lnTo>
                    <a:pt x="11527" y="552"/>
                  </a:lnTo>
                  <a:lnTo>
                    <a:pt x="178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50"/>
            <p:cNvSpPr/>
            <p:nvPr/>
          </p:nvSpPr>
          <p:spPr>
            <a:xfrm>
              <a:off x="2296463" y="5288097"/>
              <a:ext cx="442605" cy="368834"/>
            </a:xfrm>
            <a:custGeom>
              <a:avLst/>
              <a:gdLst/>
              <a:ahLst/>
              <a:cxnLst/>
              <a:rect l="0" t="0" r="0" b="0"/>
              <a:pathLst>
                <a:path w="442605" h="368834">
                  <a:moveTo>
                    <a:pt x="221709" y="42926"/>
                  </a:moveTo>
                  <a:lnTo>
                    <a:pt x="221709" y="20468"/>
                  </a:lnTo>
                  <a:lnTo>
                    <a:pt x="219063" y="15416"/>
                  </a:lnTo>
                  <a:lnTo>
                    <a:pt x="209280" y="4088"/>
                  </a:lnTo>
                  <a:lnTo>
                    <a:pt x="200971" y="860"/>
                  </a:lnTo>
                  <a:lnTo>
                    <a:pt x="195978" y="0"/>
                  </a:lnTo>
                  <a:lnTo>
                    <a:pt x="158455" y="6739"/>
                  </a:lnTo>
                  <a:lnTo>
                    <a:pt x="121497" y="20739"/>
                  </a:lnTo>
                  <a:lnTo>
                    <a:pt x="78377" y="49094"/>
                  </a:lnTo>
                  <a:lnTo>
                    <a:pt x="50154" y="73726"/>
                  </a:lnTo>
                  <a:lnTo>
                    <a:pt x="19446" y="114892"/>
                  </a:lnTo>
                  <a:lnTo>
                    <a:pt x="6226" y="141310"/>
                  </a:lnTo>
                  <a:lnTo>
                    <a:pt x="0" y="183040"/>
                  </a:lnTo>
                  <a:lnTo>
                    <a:pt x="1415" y="223620"/>
                  </a:lnTo>
                  <a:lnTo>
                    <a:pt x="10955" y="264819"/>
                  </a:lnTo>
                  <a:lnTo>
                    <a:pt x="24216" y="292558"/>
                  </a:lnTo>
                  <a:lnTo>
                    <a:pt x="45453" y="314888"/>
                  </a:lnTo>
                  <a:lnTo>
                    <a:pt x="88071" y="346288"/>
                  </a:lnTo>
                  <a:lnTo>
                    <a:pt x="106752" y="356348"/>
                  </a:lnTo>
                  <a:lnTo>
                    <a:pt x="151082" y="365451"/>
                  </a:lnTo>
                  <a:lnTo>
                    <a:pt x="173452" y="368833"/>
                  </a:lnTo>
                  <a:lnTo>
                    <a:pt x="214712" y="362920"/>
                  </a:lnTo>
                  <a:lnTo>
                    <a:pt x="249071" y="352382"/>
                  </a:lnTo>
                  <a:lnTo>
                    <a:pt x="287032" y="334047"/>
                  </a:lnTo>
                  <a:lnTo>
                    <a:pt x="321762" y="309762"/>
                  </a:lnTo>
                  <a:lnTo>
                    <a:pt x="361315" y="266860"/>
                  </a:lnTo>
                  <a:lnTo>
                    <a:pt x="389224" y="223442"/>
                  </a:lnTo>
                  <a:lnTo>
                    <a:pt x="397020" y="206876"/>
                  </a:lnTo>
                  <a:lnTo>
                    <a:pt x="400246" y="186380"/>
                  </a:lnTo>
                  <a:lnTo>
                    <a:pt x="399299" y="200174"/>
                  </a:lnTo>
                  <a:lnTo>
                    <a:pt x="385070" y="232651"/>
                  </a:lnTo>
                  <a:lnTo>
                    <a:pt x="370491" y="255532"/>
                  </a:lnTo>
                  <a:lnTo>
                    <a:pt x="369514" y="260070"/>
                  </a:lnTo>
                  <a:lnTo>
                    <a:pt x="369855" y="264087"/>
                  </a:lnTo>
                  <a:lnTo>
                    <a:pt x="371075" y="267757"/>
                  </a:lnTo>
                  <a:lnTo>
                    <a:pt x="372880" y="270204"/>
                  </a:lnTo>
                  <a:lnTo>
                    <a:pt x="377531" y="272923"/>
                  </a:lnTo>
                  <a:lnTo>
                    <a:pt x="385729" y="274453"/>
                  </a:lnTo>
                  <a:lnTo>
                    <a:pt x="403922" y="265426"/>
                  </a:lnTo>
                  <a:lnTo>
                    <a:pt x="423424" y="245443"/>
                  </a:lnTo>
                  <a:lnTo>
                    <a:pt x="437029" y="220671"/>
                  </a:lnTo>
                  <a:lnTo>
                    <a:pt x="442604" y="184998"/>
                  </a:lnTo>
                  <a:lnTo>
                    <a:pt x="438616" y="165270"/>
                  </a:lnTo>
                  <a:lnTo>
                    <a:pt x="424628" y="136436"/>
                  </a:lnTo>
                  <a:lnTo>
                    <a:pt x="413098" y="126489"/>
                  </a:lnTo>
                  <a:lnTo>
                    <a:pt x="364584" y="1054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51"/>
            <p:cNvSpPr/>
            <p:nvPr/>
          </p:nvSpPr>
          <p:spPr>
            <a:xfrm>
              <a:off x="2812852" y="5268516"/>
              <a:ext cx="232172" cy="330399"/>
            </a:xfrm>
            <a:custGeom>
              <a:avLst/>
              <a:gdLst/>
              <a:ahLst/>
              <a:cxnLst/>
              <a:rect l="0" t="0" r="0" b="0"/>
              <a:pathLst>
                <a:path w="232172" h="330399">
                  <a:moveTo>
                    <a:pt x="0" y="0"/>
                  </a:moveTo>
                  <a:lnTo>
                    <a:pt x="0" y="35211"/>
                  </a:lnTo>
                  <a:lnTo>
                    <a:pt x="0" y="71838"/>
                  </a:lnTo>
                  <a:lnTo>
                    <a:pt x="2646" y="102373"/>
                  </a:lnTo>
                  <a:lnTo>
                    <a:pt x="6136" y="133804"/>
                  </a:lnTo>
                  <a:lnTo>
                    <a:pt x="8102" y="175795"/>
                  </a:lnTo>
                  <a:lnTo>
                    <a:pt x="8561" y="208107"/>
                  </a:lnTo>
                  <a:lnTo>
                    <a:pt x="13561" y="250287"/>
                  </a:lnTo>
                  <a:lnTo>
                    <a:pt x="23147" y="290981"/>
                  </a:lnTo>
                  <a:lnTo>
                    <a:pt x="25170" y="302296"/>
                  </a:lnTo>
                  <a:lnTo>
                    <a:pt x="27694" y="305710"/>
                  </a:lnTo>
                  <a:lnTo>
                    <a:pt x="31361" y="307987"/>
                  </a:lnTo>
                  <a:lnTo>
                    <a:pt x="35790" y="309504"/>
                  </a:lnTo>
                  <a:lnTo>
                    <a:pt x="39735" y="308531"/>
                  </a:lnTo>
                  <a:lnTo>
                    <a:pt x="56299" y="292155"/>
                  </a:lnTo>
                  <a:lnTo>
                    <a:pt x="74391" y="253766"/>
                  </a:lnTo>
                  <a:lnTo>
                    <a:pt x="79842" y="226836"/>
                  </a:lnTo>
                  <a:lnTo>
                    <a:pt x="81009" y="225638"/>
                  </a:lnTo>
                  <a:lnTo>
                    <a:pt x="88009" y="223557"/>
                  </a:lnTo>
                  <a:lnTo>
                    <a:pt x="101613" y="223269"/>
                  </a:lnTo>
                  <a:lnTo>
                    <a:pt x="121311" y="228392"/>
                  </a:lnTo>
                  <a:lnTo>
                    <a:pt x="142439" y="224216"/>
                  </a:lnTo>
                  <a:lnTo>
                    <a:pt x="155864" y="216695"/>
                  </a:lnTo>
                  <a:lnTo>
                    <a:pt x="162869" y="211072"/>
                  </a:lnTo>
                  <a:lnTo>
                    <a:pt x="172391" y="192847"/>
                  </a:lnTo>
                  <a:lnTo>
                    <a:pt x="178049" y="152039"/>
                  </a:lnTo>
                  <a:lnTo>
                    <a:pt x="173692" y="131368"/>
                  </a:lnTo>
                  <a:lnTo>
                    <a:pt x="166117" y="115873"/>
                  </a:lnTo>
                  <a:lnTo>
                    <a:pt x="160480" y="111030"/>
                  </a:lnTo>
                  <a:lnTo>
                    <a:pt x="157588" y="109739"/>
                  </a:lnTo>
                  <a:lnTo>
                    <a:pt x="154668" y="109870"/>
                  </a:lnTo>
                  <a:lnTo>
                    <a:pt x="148778" y="112661"/>
                  </a:lnTo>
                  <a:lnTo>
                    <a:pt x="139883" y="124552"/>
                  </a:lnTo>
                  <a:lnTo>
                    <a:pt x="130964" y="145383"/>
                  </a:lnTo>
                  <a:lnTo>
                    <a:pt x="126190" y="184234"/>
                  </a:lnTo>
                  <a:lnTo>
                    <a:pt x="125247" y="218366"/>
                  </a:lnTo>
                  <a:lnTo>
                    <a:pt x="129802" y="257997"/>
                  </a:lnTo>
                  <a:lnTo>
                    <a:pt x="146939" y="285464"/>
                  </a:lnTo>
                  <a:lnTo>
                    <a:pt x="157248" y="295544"/>
                  </a:lnTo>
                  <a:lnTo>
                    <a:pt x="195553" y="315813"/>
                  </a:lnTo>
                  <a:lnTo>
                    <a:pt x="232171" y="330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 name="SMARTInkShape-Group14"/>
          <p:cNvGrpSpPr/>
          <p:nvPr/>
        </p:nvGrpSpPr>
        <p:grpSpPr>
          <a:xfrm>
            <a:off x="2384227" y="5688211"/>
            <a:ext cx="812602" cy="357188"/>
            <a:chOff x="2384227" y="5688211"/>
            <a:chExt cx="812602" cy="357188"/>
          </a:xfrm>
        </p:grpSpPr>
        <p:sp>
          <p:nvSpPr>
            <p:cNvPr id="65" name="SMARTInkShape-52"/>
            <p:cNvSpPr/>
            <p:nvPr/>
          </p:nvSpPr>
          <p:spPr>
            <a:xfrm>
              <a:off x="2384227" y="5688211"/>
              <a:ext cx="453372" cy="62509"/>
            </a:xfrm>
            <a:custGeom>
              <a:avLst/>
              <a:gdLst/>
              <a:ahLst/>
              <a:cxnLst/>
              <a:rect l="0" t="0" r="0" b="0"/>
              <a:pathLst>
                <a:path w="453372" h="62509">
                  <a:moveTo>
                    <a:pt x="0" y="0"/>
                  </a:moveTo>
                  <a:lnTo>
                    <a:pt x="0" y="4740"/>
                  </a:lnTo>
                  <a:lnTo>
                    <a:pt x="992" y="6137"/>
                  </a:lnTo>
                  <a:lnTo>
                    <a:pt x="2646" y="7068"/>
                  </a:lnTo>
                  <a:lnTo>
                    <a:pt x="4740" y="7689"/>
                  </a:lnTo>
                  <a:lnTo>
                    <a:pt x="18091" y="15834"/>
                  </a:lnTo>
                  <a:lnTo>
                    <a:pt x="34552" y="22200"/>
                  </a:lnTo>
                  <a:lnTo>
                    <a:pt x="46397" y="30169"/>
                  </a:lnTo>
                  <a:lnTo>
                    <a:pt x="81668" y="35615"/>
                  </a:lnTo>
                  <a:lnTo>
                    <a:pt x="119227" y="41531"/>
                  </a:lnTo>
                  <a:lnTo>
                    <a:pt x="162237" y="44033"/>
                  </a:lnTo>
                  <a:lnTo>
                    <a:pt x="196898" y="44466"/>
                  </a:lnTo>
                  <a:lnTo>
                    <a:pt x="232303" y="44594"/>
                  </a:lnTo>
                  <a:lnTo>
                    <a:pt x="267929" y="44632"/>
                  </a:lnTo>
                  <a:lnTo>
                    <a:pt x="303621" y="47289"/>
                  </a:lnTo>
                  <a:lnTo>
                    <a:pt x="339331" y="51715"/>
                  </a:lnTo>
                  <a:lnTo>
                    <a:pt x="377693" y="53026"/>
                  </a:lnTo>
                  <a:lnTo>
                    <a:pt x="420879" y="53469"/>
                  </a:lnTo>
                  <a:lnTo>
                    <a:pt x="453371" y="53575"/>
                  </a:lnTo>
                  <a:lnTo>
                    <a:pt x="453060" y="54568"/>
                  </a:lnTo>
                  <a:lnTo>
                    <a:pt x="446484"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53"/>
            <p:cNvSpPr/>
            <p:nvPr/>
          </p:nvSpPr>
          <p:spPr>
            <a:xfrm>
              <a:off x="2469029" y="5723930"/>
              <a:ext cx="200549" cy="297833"/>
            </a:xfrm>
            <a:custGeom>
              <a:avLst/>
              <a:gdLst/>
              <a:ahLst/>
              <a:cxnLst/>
              <a:rect l="0" t="0" r="0" b="0"/>
              <a:pathLst>
                <a:path w="200549" h="297833">
                  <a:moveTo>
                    <a:pt x="183088" y="0"/>
                  </a:moveTo>
                  <a:lnTo>
                    <a:pt x="178348" y="4740"/>
                  </a:lnTo>
                  <a:lnTo>
                    <a:pt x="177944" y="6137"/>
                  </a:lnTo>
                  <a:lnTo>
                    <a:pt x="178666" y="7067"/>
                  </a:lnTo>
                  <a:lnTo>
                    <a:pt x="182829" y="8820"/>
                  </a:lnTo>
                  <a:lnTo>
                    <a:pt x="183084" y="53219"/>
                  </a:lnTo>
                  <a:lnTo>
                    <a:pt x="187828" y="87804"/>
                  </a:lnTo>
                  <a:lnTo>
                    <a:pt x="190777" y="125124"/>
                  </a:lnTo>
                  <a:lnTo>
                    <a:pt x="196390" y="158120"/>
                  </a:lnTo>
                  <a:lnTo>
                    <a:pt x="199597" y="196230"/>
                  </a:lnTo>
                  <a:lnTo>
                    <a:pt x="200548" y="234200"/>
                  </a:lnTo>
                  <a:lnTo>
                    <a:pt x="199876" y="273473"/>
                  </a:lnTo>
                  <a:lnTo>
                    <a:pt x="196172" y="284592"/>
                  </a:lnTo>
                  <a:lnTo>
                    <a:pt x="188573" y="292842"/>
                  </a:lnTo>
                  <a:lnTo>
                    <a:pt x="183768" y="296431"/>
                  </a:lnTo>
                  <a:lnTo>
                    <a:pt x="177588" y="297832"/>
                  </a:lnTo>
                  <a:lnTo>
                    <a:pt x="162784" y="296741"/>
                  </a:lnTo>
                  <a:lnTo>
                    <a:pt x="123882" y="280828"/>
                  </a:lnTo>
                  <a:lnTo>
                    <a:pt x="81444" y="246883"/>
                  </a:lnTo>
                  <a:lnTo>
                    <a:pt x="39105" y="211321"/>
                  </a:lnTo>
                  <a:lnTo>
                    <a:pt x="5544" y="169478"/>
                  </a:lnTo>
                  <a:lnTo>
                    <a:pt x="0" y="156022"/>
                  </a:lnTo>
                  <a:lnTo>
                    <a:pt x="506" y="149655"/>
                  </a:lnTo>
                  <a:lnTo>
                    <a:pt x="6360" y="137289"/>
                  </a:lnTo>
                  <a:lnTo>
                    <a:pt x="25552" y="119171"/>
                  </a:lnTo>
                  <a:lnTo>
                    <a:pt x="67002"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54"/>
            <p:cNvSpPr/>
            <p:nvPr/>
          </p:nvSpPr>
          <p:spPr>
            <a:xfrm>
              <a:off x="2741924" y="5735065"/>
              <a:ext cx="454905" cy="310334"/>
            </a:xfrm>
            <a:custGeom>
              <a:avLst/>
              <a:gdLst/>
              <a:ahLst/>
              <a:cxnLst/>
              <a:rect l="0" t="0" r="0" b="0"/>
              <a:pathLst>
                <a:path w="454905" h="310334">
                  <a:moveTo>
                    <a:pt x="35209" y="158529"/>
                  </a:moveTo>
                  <a:lnTo>
                    <a:pt x="30468" y="158529"/>
                  </a:lnTo>
                  <a:lnTo>
                    <a:pt x="29072" y="159521"/>
                  </a:lnTo>
                  <a:lnTo>
                    <a:pt x="28141" y="161174"/>
                  </a:lnTo>
                  <a:lnTo>
                    <a:pt x="8202" y="203593"/>
                  </a:lnTo>
                  <a:lnTo>
                    <a:pt x="2071" y="218514"/>
                  </a:lnTo>
                  <a:lnTo>
                    <a:pt x="0" y="232444"/>
                  </a:lnTo>
                  <a:lnTo>
                    <a:pt x="1814" y="235587"/>
                  </a:lnTo>
                  <a:lnTo>
                    <a:pt x="9122" y="241725"/>
                  </a:lnTo>
                  <a:lnTo>
                    <a:pt x="18985" y="245114"/>
                  </a:lnTo>
                  <a:lnTo>
                    <a:pt x="36744" y="247290"/>
                  </a:lnTo>
                  <a:lnTo>
                    <a:pt x="39209" y="246476"/>
                  </a:lnTo>
                  <a:lnTo>
                    <a:pt x="40852" y="244941"/>
                  </a:lnTo>
                  <a:lnTo>
                    <a:pt x="45811" y="238041"/>
                  </a:lnTo>
                  <a:lnTo>
                    <a:pt x="65072" y="218010"/>
                  </a:lnTo>
                  <a:lnTo>
                    <a:pt x="68325" y="206792"/>
                  </a:lnTo>
                  <a:lnTo>
                    <a:pt x="68779" y="191886"/>
                  </a:lnTo>
                  <a:lnTo>
                    <a:pt x="58346" y="154028"/>
                  </a:lnTo>
                  <a:lnTo>
                    <a:pt x="50122" y="143961"/>
                  </a:lnTo>
                  <a:lnTo>
                    <a:pt x="33414" y="129413"/>
                  </a:lnTo>
                  <a:lnTo>
                    <a:pt x="30044" y="128204"/>
                  </a:lnTo>
                  <a:lnTo>
                    <a:pt x="26805" y="128390"/>
                  </a:lnTo>
                  <a:lnTo>
                    <a:pt x="20560" y="131243"/>
                  </a:lnTo>
                  <a:lnTo>
                    <a:pt x="14477" y="135819"/>
                  </a:lnTo>
                  <a:lnTo>
                    <a:pt x="13450" y="140412"/>
                  </a:lnTo>
                  <a:lnTo>
                    <a:pt x="16640" y="172790"/>
                  </a:lnTo>
                  <a:lnTo>
                    <a:pt x="24972" y="185042"/>
                  </a:lnTo>
                  <a:lnTo>
                    <a:pt x="66305" y="218366"/>
                  </a:lnTo>
                  <a:lnTo>
                    <a:pt x="86661" y="232415"/>
                  </a:lnTo>
                  <a:lnTo>
                    <a:pt x="103922" y="236976"/>
                  </a:lnTo>
                  <a:lnTo>
                    <a:pt x="122241" y="238727"/>
                  </a:lnTo>
                  <a:lnTo>
                    <a:pt x="128575" y="234106"/>
                  </a:lnTo>
                  <a:lnTo>
                    <a:pt x="131275" y="229160"/>
                  </a:lnTo>
                  <a:lnTo>
                    <a:pt x="131995" y="226452"/>
                  </a:lnTo>
                  <a:lnTo>
                    <a:pt x="137749" y="217901"/>
                  </a:lnTo>
                  <a:lnTo>
                    <a:pt x="142960" y="214682"/>
                  </a:lnTo>
                  <a:lnTo>
                    <a:pt x="154117" y="212870"/>
                  </a:lnTo>
                  <a:lnTo>
                    <a:pt x="159129" y="212615"/>
                  </a:lnTo>
                  <a:lnTo>
                    <a:pt x="169991" y="207041"/>
                  </a:lnTo>
                  <a:lnTo>
                    <a:pt x="209683" y="178523"/>
                  </a:lnTo>
                  <a:lnTo>
                    <a:pt x="227593" y="147279"/>
                  </a:lnTo>
                  <a:lnTo>
                    <a:pt x="229853" y="139307"/>
                  </a:lnTo>
                  <a:lnTo>
                    <a:pt x="228472" y="134801"/>
                  </a:lnTo>
                  <a:lnTo>
                    <a:pt x="221645" y="124501"/>
                  </a:lnTo>
                  <a:lnTo>
                    <a:pt x="214642" y="118600"/>
                  </a:lnTo>
                  <a:lnTo>
                    <a:pt x="211386" y="117027"/>
                  </a:lnTo>
                  <a:lnTo>
                    <a:pt x="208223" y="117963"/>
                  </a:lnTo>
                  <a:lnTo>
                    <a:pt x="202062" y="124293"/>
                  </a:lnTo>
                  <a:lnTo>
                    <a:pt x="184051" y="168372"/>
                  </a:lnTo>
                  <a:lnTo>
                    <a:pt x="179852" y="189777"/>
                  </a:lnTo>
                  <a:lnTo>
                    <a:pt x="183348" y="213428"/>
                  </a:lnTo>
                  <a:lnTo>
                    <a:pt x="195408" y="239287"/>
                  </a:lnTo>
                  <a:lnTo>
                    <a:pt x="208604" y="251637"/>
                  </a:lnTo>
                  <a:lnTo>
                    <a:pt x="236588" y="267651"/>
                  </a:lnTo>
                  <a:lnTo>
                    <a:pt x="254356" y="268874"/>
                  </a:lnTo>
                  <a:lnTo>
                    <a:pt x="298101" y="261574"/>
                  </a:lnTo>
                  <a:lnTo>
                    <a:pt x="323667" y="248702"/>
                  </a:lnTo>
                  <a:lnTo>
                    <a:pt x="362346" y="214899"/>
                  </a:lnTo>
                  <a:lnTo>
                    <a:pt x="385395" y="171831"/>
                  </a:lnTo>
                  <a:lnTo>
                    <a:pt x="400531" y="132604"/>
                  </a:lnTo>
                  <a:lnTo>
                    <a:pt x="409967" y="92350"/>
                  </a:lnTo>
                  <a:lnTo>
                    <a:pt x="417070" y="50059"/>
                  </a:lnTo>
                  <a:lnTo>
                    <a:pt x="419000" y="8960"/>
                  </a:lnTo>
                  <a:lnTo>
                    <a:pt x="419149" y="0"/>
                  </a:lnTo>
                  <a:lnTo>
                    <a:pt x="418191" y="36488"/>
                  </a:lnTo>
                  <a:lnTo>
                    <a:pt x="411497" y="80476"/>
                  </a:lnTo>
                  <a:lnTo>
                    <a:pt x="415364" y="121401"/>
                  </a:lnTo>
                  <a:lnTo>
                    <a:pt x="418053" y="155465"/>
                  </a:lnTo>
                  <a:lnTo>
                    <a:pt x="423590" y="198632"/>
                  </a:lnTo>
                  <a:lnTo>
                    <a:pt x="431396" y="231914"/>
                  </a:lnTo>
                  <a:lnTo>
                    <a:pt x="444301" y="276184"/>
                  </a:lnTo>
                  <a:lnTo>
                    <a:pt x="454904" y="310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 name="SMARTInkShape-Group15"/>
          <p:cNvGrpSpPr/>
          <p:nvPr/>
        </p:nvGrpSpPr>
        <p:grpSpPr>
          <a:xfrm>
            <a:off x="2161394" y="5973961"/>
            <a:ext cx="812193" cy="437556"/>
            <a:chOff x="2161394" y="5973961"/>
            <a:chExt cx="812193" cy="437556"/>
          </a:xfrm>
        </p:grpSpPr>
        <p:sp>
          <p:nvSpPr>
            <p:cNvPr id="69" name="SMARTInkShape-55"/>
            <p:cNvSpPr/>
            <p:nvPr/>
          </p:nvSpPr>
          <p:spPr>
            <a:xfrm>
              <a:off x="2161394" y="5973961"/>
              <a:ext cx="303201" cy="383752"/>
            </a:xfrm>
            <a:custGeom>
              <a:avLst/>
              <a:gdLst/>
              <a:ahLst/>
              <a:cxnLst/>
              <a:rect l="0" t="0" r="0" b="0"/>
              <a:pathLst>
                <a:path w="303201" h="383752">
                  <a:moveTo>
                    <a:pt x="35309" y="0"/>
                  </a:moveTo>
                  <a:lnTo>
                    <a:pt x="35309" y="39033"/>
                  </a:lnTo>
                  <a:lnTo>
                    <a:pt x="35309" y="72971"/>
                  </a:lnTo>
                  <a:lnTo>
                    <a:pt x="29172" y="114625"/>
                  </a:lnTo>
                  <a:lnTo>
                    <a:pt x="26931" y="151515"/>
                  </a:lnTo>
                  <a:lnTo>
                    <a:pt x="21748" y="192207"/>
                  </a:lnTo>
                  <a:lnTo>
                    <a:pt x="12162" y="234310"/>
                  </a:lnTo>
                  <a:lnTo>
                    <a:pt x="8607" y="277123"/>
                  </a:lnTo>
                  <a:lnTo>
                    <a:pt x="1665" y="317119"/>
                  </a:lnTo>
                  <a:lnTo>
                    <a:pt x="0" y="339681"/>
                  </a:lnTo>
                  <a:lnTo>
                    <a:pt x="4452" y="359938"/>
                  </a:lnTo>
                  <a:lnTo>
                    <a:pt x="12004" y="370978"/>
                  </a:lnTo>
                  <a:lnTo>
                    <a:pt x="16796" y="375311"/>
                  </a:lnTo>
                  <a:lnTo>
                    <a:pt x="27412" y="380125"/>
                  </a:lnTo>
                  <a:lnTo>
                    <a:pt x="65164" y="383751"/>
                  </a:lnTo>
                  <a:lnTo>
                    <a:pt x="104505" y="376878"/>
                  </a:lnTo>
                  <a:lnTo>
                    <a:pt x="144338" y="370668"/>
                  </a:lnTo>
                  <a:lnTo>
                    <a:pt x="185574" y="367465"/>
                  </a:lnTo>
                  <a:lnTo>
                    <a:pt x="224550" y="367375"/>
                  </a:lnTo>
                  <a:lnTo>
                    <a:pt x="263117" y="373237"/>
                  </a:lnTo>
                  <a:lnTo>
                    <a:pt x="303200" y="3750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56"/>
            <p:cNvSpPr/>
            <p:nvPr/>
          </p:nvSpPr>
          <p:spPr>
            <a:xfrm>
              <a:off x="2402641" y="6203295"/>
              <a:ext cx="311985" cy="172503"/>
            </a:xfrm>
            <a:custGeom>
              <a:avLst/>
              <a:gdLst/>
              <a:ahLst/>
              <a:cxnLst/>
              <a:rect l="0" t="0" r="0" b="0"/>
              <a:pathLst>
                <a:path w="311985" h="172503">
                  <a:moveTo>
                    <a:pt x="53023" y="145713"/>
                  </a:moveTo>
                  <a:lnTo>
                    <a:pt x="57764" y="140972"/>
                  </a:lnTo>
                  <a:lnTo>
                    <a:pt x="60091" y="135999"/>
                  </a:lnTo>
                  <a:lnTo>
                    <a:pt x="66661" y="97523"/>
                  </a:lnTo>
                  <a:lnTo>
                    <a:pt x="70327" y="58596"/>
                  </a:lnTo>
                  <a:lnTo>
                    <a:pt x="69643" y="45478"/>
                  </a:lnTo>
                  <a:lnTo>
                    <a:pt x="58421" y="14871"/>
                  </a:lnTo>
                  <a:lnTo>
                    <a:pt x="49882" y="1663"/>
                  </a:lnTo>
                  <a:lnTo>
                    <a:pt x="46960" y="70"/>
                  </a:lnTo>
                  <a:lnTo>
                    <a:pt x="44021" y="0"/>
                  </a:lnTo>
                  <a:lnTo>
                    <a:pt x="27432" y="7018"/>
                  </a:lnTo>
                  <a:lnTo>
                    <a:pt x="19160" y="17594"/>
                  </a:lnTo>
                  <a:lnTo>
                    <a:pt x="2254" y="60565"/>
                  </a:lnTo>
                  <a:lnTo>
                    <a:pt x="0" y="85789"/>
                  </a:lnTo>
                  <a:lnTo>
                    <a:pt x="4350" y="106019"/>
                  </a:lnTo>
                  <a:lnTo>
                    <a:pt x="11878" y="115834"/>
                  </a:lnTo>
                  <a:lnTo>
                    <a:pt x="20846" y="122511"/>
                  </a:lnTo>
                  <a:lnTo>
                    <a:pt x="28139" y="125479"/>
                  </a:lnTo>
                  <a:lnTo>
                    <a:pt x="37333" y="124153"/>
                  </a:lnTo>
                  <a:lnTo>
                    <a:pt x="64223" y="112483"/>
                  </a:lnTo>
                  <a:lnTo>
                    <a:pt x="105986" y="74818"/>
                  </a:lnTo>
                  <a:lnTo>
                    <a:pt x="113646" y="67216"/>
                  </a:lnTo>
                  <a:lnTo>
                    <a:pt x="114274" y="67585"/>
                  </a:lnTo>
                  <a:lnTo>
                    <a:pt x="114972" y="70640"/>
                  </a:lnTo>
                  <a:lnTo>
                    <a:pt x="115365" y="77939"/>
                  </a:lnTo>
                  <a:lnTo>
                    <a:pt x="118103" y="83510"/>
                  </a:lnTo>
                  <a:lnTo>
                    <a:pt x="121635" y="89294"/>
                  </a:lnTo>
                  <a:lnTo>
                    <a:pt x="136779" y="125405"/>
                  </a:lnTo>
                  <a:lnTo>
                    <a:pt x="142503" y="131726"/>
                  </a:lnTo>
                  <a:lnTo>
                    <a:pt x="154263" y="140525"/>
                  </a:lnTo>
                  <a:lnTo>
                    <a:pt x="157227" y="141262"/>
                  </a:lnTo>
                  <a:lnTo>
                    <a:pt x="160195" y="140761"/>
                  </a:lnTo>
                  <a:lnTo>
                    <a:pt x="163167" y="139435"/>
                  </a:lnTo>
                  <a:lnTo>
                    <a:pt x="165147" y="137559"/>
                  </a:lnTo>
                  <a:lnTo>
                    <a:pt x="178591" y="118795"/>
                  </a:lnTo>
                  <a:lnTo>
                    <a:pt x="191219" y="105769"/>
                  </a:lnTo>
                  <a:lnTo>
                    <a:pt x="192778" y="105193"/>
                  </a:lnTo>
                  <a:lnTo>
                    <a:pt x="193818" y="105801"/>
                  </a:lnTo>
                  <a:lnTo>
                    <a:pt x="195487" y="109165"/>
                  </a:lnTo>
                  <a:lnTo>
                    <a:pt x="208291" y="127091"/>
                  </a:lnTo>
                  <a:lnTo>
                    <a:pt x="215683" y="145221"/>
                  </a:lnTo>
                  <a:lnTo>
                    <a:pt x="219575" y="151447"/>
                  </a:lnTo>
                  <a:lnTo>
                    <a:pt x="221765" y="160531"/>
                  </a:lnTo>
                  <a:lnTo>
                    <a:pt x="222414" y="167522"/>
                  </a:lnTo>
                  <a:lnTo>
                    <a:pt x="222566" y="165989"/>
                  </a:lnTo>
                  <a:lnTo>
                    <a:pt x="227392" y="159548"/>
                  </a:lnTo>
                  <a:lnTo>
                    <a:pt x="230782" y="136209"/>
                  </a:lnTo>
                  <a:lnTo>
                    <a:pt x="236247" y="107174"/>
                  </a:lnTo>
                  <a:lnTo>
                    <a:pt x="249694" y="70265"/>
                  </a:lnTo>
                  <a:lnTo>
                    <a:pt x="262636" y="52486"/>
                  </a:lnTo>
                  <a:lnTo>
                    <a:pt x="264203" y="51812"/>
                  </a:lnTo>
                  <a:lnTo>
                    <a:pt x="265247" y="52354"/>
                  </a:lnTo>
                  <a:lnTo>
                    <a:pt x="265943" y="53708"/>
                  </a:lnTo>
                  <a:lnTo>
                    <a:pt x="268053" y="63010"/>
                  </a:lnTo>
                  <a:lnTo>
                    <a:pt x="271954" y="68607"/>
                  </a:lnTo>
                  <a:lnTo>
                    <a:pt x="280627" y="111065"/>
                  </a:lnTo>
                  <a:lnTo>
                    <a:pt x="311984" y="1725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57"/>
            <p:cNvSpPr/>
            <p:nvPr/>
          </p:nvSpPr>
          <p:spPr>
            <a:xfrm>
              <a:off x="2769886" y="6233300"/>
              <a:ext cx="203701" cy="178217"/>
            </a:xfrm>
            <a:custGeom>
              <a:avLst/>
              <a:gdLst/>
              <a:ahLst/>
              <a:cxnLst/>
              <a:rect l="0" t="0" r="0" b="0"/>
              <a:pathLst>
                <a:path w="203701" h="178217">
                  <a:moveTo>
                    <a:pt x="25106" y="26411"/>
                  </a:moveTo>
                  <a:lnTo>
                    <a:pt x="42566" y="8952"/>
                  </a:lnTo>
                  <a:lnTo>
                    <a:pt x="42955" y="0"/>
                  </a:lnTo>
                  <a:lnTo>
                    <a:pt x="42963" y="4474"/>
                  </a:lnTo>
                  <a:lnTo>
                    <a:pt x="40319" y="9385"/>
                  </a:lnTo>
                  <a:lnTo>
                    <a:pt x="34844" y="14875"/>
                  </a:lnTo>
                  <a:lnTo>
                    <a:pt x="22589" y="23544"/>
                  </a:lnTo>
                  <a:lnTo>
                    <a:pt x="3998" y="59680"/>
                  </a:lnTo>
                  <a:lnTo>
                    <a:pt x="0" y="77168"/>
                  </a:lnTo>
                  <a:lnTo>
                    <a:pt x="432" y="81085"/>
                  </a:lnTo>
                  <a:lnTo>
                    <a:pt x="1711" y="83696"/>
                  </a:lnTo>
                  <a:lnTo>
                    <a:pt x="5779" y="88582"/>
                  </a:lnTo>
                  <a:lnTo>
                    <a:pt x="10894" y="97368"/>
                  </a:lnTo>
                  <a:lnTo>
                    <a:pt x="21766" y="105242"/>
                  </a:lnTo>
                  <a:lnTo>
                    <a:pt x="43518" y="113640"/>
                  </a:lnTo>
                  <a:lnTo>
                    <a:pt x="63635" y="115095"/>
                  </a:lnTo>
                  <a:lnTo>
                    <a:pt x="108266" y="106577"/>
                  </a:lnTo>
                  <a:lnTo>
                    <a:pt x="131210" y="98247"/>
                  </a:lnTo>
                  <a:lnTo>
                    <a:pt x="145922" y="84188"/>
                  </a:lnTo>
                  <a:lnTo>
                    <a:pt x="148255" y="79209"/>
                  </a:lnTo>
                  <a:lnTo>
                    <a:pt x="148878" y="76493"/>
                  </a:lnTo>
                  <a:lnTo>
                    <a:pt x="156013" y="64011"/>
                  </a:lnTo>
                  <a:lnTo>
                    <a:pt x="159143" y="50009"/>
                  </a:lnTo>
                  <a:lnTo>
                    <a:pt x="164922" y="38144"/>
                  </a:lnTo>
                  <a:lnTo>
                    <a:pt x="166621" y="27987"/>
                  </a:lnTo>
                  <a:lnTo>
                    <a:pt x="164731" y="19505"/>
                  </a:lnTo>
                  <a:lnTo>
                    <a:pt x="161576" y="12427"/>
                  </a:lnTo>
                  <a:lnTo>
                    <a:pt x="159384" y="1504"/>
                  </a:lnTo>
                  <a:lnTo>
                    <a:pt x="158281" y="876"/>
                  </a:lnTo>
                  <a:lnTo>
                    <a:pt x="154410" y="179"/>
                  </a:lnTo>
                  <a:lnTo>
                    <a:pt x="152980" y="986"/>
                  </a:lnTo>
                  <a:lnTo>
                    <a:pt x="152028" y="2515"/>
                  </a:lnTo>
                  <a:lnTo>
                    <a:pt x="151392" y="4527"/>
                  </a:lnTo>
                  <a:lnTo>
                    <a:pt x="137805" y="30108"/>
                  </a:lnTo>
                  <a:lnTo>
                    <a:pt x="132992" y="71546"/>
                  </a:lnTo>
                  <a:lnTo>
                    <a:pt x="132749" y="80313"/>
                  </a:lnTo>
                  <a:lnTo>
                    <a:pt x="137771" y="97993"/>
                  </a:lnTo>
                  <a:lnTo>
                    <a:pt x="156617" y="136379"/>
                  </a:lnTo>
                  <a:lnTo>
                    <a:pt x="166568" y="152676"/>
                  </a:lnTo>
                  <a:lnTo>
                    <a:pt x="180252" y="164550"/>
                  </a:lnTo>
                  <a:lnTo>
                    <a:pt x="203700" y="1782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103691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March 10, 2017</a:t>
            </a:r>
            <a:endParaRPr lang="en-US" sz="5400" b="1" dirty="0"/>
          </a:p>
        </p:txBody>
      </p:sp>
      <p:sp>
        <p:nvSpPr>
          <p:cNvPr id="3" name="Content Placeholder 2"/>
          <p:cNvSpPr>
            <a:spLocks noGrp="1"/>
          </p:cNvSpPr>
          <p:nvPr>
            <p:ph idx="1"/>
          </p:nvPr>
        </p:nvSpPr>
        <p:spPr>
          <a:xfrm>
            <a:off x="457200" y="1752600"/>
            <a:ext cx="8229600" cy="4800600"/>
          </a:xfrm>
        </p:spPr>
        <p:txBody>
          <a:bodyPr>
            <a:noAutofit/>
          </a:bodyPr>
          <a:lstStyle/>
          <a:p>
            <a:r>
              <a:rPr lang="en-US" sz="4000" b="1" dirty="0" smtClean="0"/>
              <a:t>The Logic of Fate</a:t>
            </a:r>
          </a:p>
          <a:p>
            <a:pPr lvl="1"/>
            <a:r>
              <a:rPr lang="en-US" sz="2400" dirty="0" smtClean="0"/>
              <a:t>Do you agree or disagree with the following statement?</a:t>
            </a:r>
          </a:p>
          <a:p>
            <a:pPr lvl="2"/>
            <a:r>
              <a:rPr lang="en-US" sz="2000" b="1" dirty="0">
                <a:effectLst>
                  <a:outerShdw blurRad="38100" dist="38100" dir="2700000" algn="tl">
                    <a:srgbClr val="000000">
                      <a:alpha val="43137"/>
                    </a:srgbClr>
                  </a:outerShdw>
                </a:effectLst>
              </a:rPr>
              <a:t>Some things are fated to happen, and we have no control over them</a:t>
            </a:r>
            <a:r>
              <a:rPr lang="en-US" sz="2000" b="1" dirty="0" smtClean="0">
                <a:effectLst>
                  <a:outerShdw blurRad="38100" dist="38100" dir="2700000" algn="tl">
                    <a:srgbClr val="000000">
                      <a:alpha val="43137"/>
                    </a:srgbClr>
                  </a:outerShdw>
                </a:effectLst>
              </a:rPr>
              <a:t>.</a:t>
            </a:r>
          </a:p>
          <a:p>
            <a:pPr lvl="2"/>
            <a:r>
              <a:rPr lang="en-US" sz="2000" dirty="0" smtClean="0"/>
              <a:t>Be specific and explain why you feel the statement to be either </a:t>
            </a:r>
            <a:r>
              <a:rPr lang="en-US" sz="2000" b="1" dirty="0" smtClean="0">
                <a:effectLst>
                  <a:outerShdw blurRad="38100" dist="38100" dir="2700000" algn="tl">
                    <a:srgbClr val="000000">
                      <a:alpha val="43137"/>
                    </a:srgbClr>
                  </a:outerShdw>
                </a:effectLst>
              </a:rPr>
              <a:t>true</a:t>
            </a:r>
            <a:r>
              <a:rPr lang="en-US" sz="2000" dirty="0" smtClean="0"/>
              <a:t> or </a:t>
            </a:r>
            <a:r>
              <a:rPr lang="en-US" sz="2000" b="1" dirty="0" smtClean="0">
                <a:effectLst>
                  <a:outerShdw blurRad="38100" dist="38100" dir="2700000" algn="tl">
                    <a:srgbClr val="000000">
                      <a:alpha val="43137"/>
                    </a:srgbClr>
                  </a:outerShdw>
                </a:effectLst>
              </a:rPr>
              <a:t>false</a:t>
            </a:r>
            <a:r>
              <a:rPr lang="en-US" sz="2000" dirty="0" smtClean="0"/>
              <a:t>. </a:t>
            </a:r>
          </a:p>
          <a:p>
            <a:pPr lvl="1"/>
            <a:r>
              <a:rPr lang="en-US" sz="2400" dirty="0" smtClean="0"/>
              <a:t>Does </a:t>
            </a:r>
            <a:r>
              <a:rPr lang="en-US" sz="2800" b="1" i="1" dirty="0" smtClean="0">
                <a:solidFill>
                  <a:srgbClr val="C00000"/>
                </a:solidFill>
                <a:effectLst>
                  <a:outerShdw blurRad="38100" dist="38100" dir="2700000" algn="tl">
                    <a:srgbClr val="000000">
                      <a:alpha val="43137"/>
                    </a:srgbClr>
                  </a:outerShdw>
                </a:effectLst>
              </a:rPr>
              <a:t>fate</a:t>
            </a:r>
            <a:r>
              <a:rPr lang="en-US" sz="2400" dirty="0" smtClean="0"/>
              <a:t> exist?  Do we really not have control of our actions?  Are our decisions made for us before we even have the ability to decide?  What do you think?  Explain.</a:t>
            </a:r>
            <a:endParaRPr lang="en-US" sz="2400" dirty="0"/>
          </a:p>
        </p:txBody>
      </p:sp>
    </p:spTree>
    <p:extLst>
      <p:ext uri="{BB962C8B-B14F-4D97-AF65-F5344CB8AC3E}">
        <p14:creationId xmlns:p14="http://schemas.microsoft.com/office/powerpoint/2010/main" val="3532031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Today’s Players:</a:t>
            </a:r>
            <a:endParaRPr lang="en-US" sz="5400" b="1" dirty="0"/>
          </a:p>
        </p:txBody>
      </p:sp>
      <p:sp>
        <p:nvSpPr>
          <p:cNvPr id="3" name="Content Placeholder 2"/>
          <p:cNvSpPr>
            <a:spLocks noGrp="1"/>
          </p:cNvSpPr>
          <p:nvPr>
            <p:ph idx="1"/>
          </p:nvPr>
        </p:nvSpPr>
        <p:spPr>
          <a:xfrm>
            <a:off x="457200" y="1600200"/>
            <a:ext cx="8229600" cy="5105400"/>
          </a:xfrm>
        </p:spPr>
        <p:txBody>
          <a:bodyPr>
            <a:noAutofit/>
          </a:bodyPr>
          <a:lstStyle/>
          <a:p>
            <a:r>
              <a:rPr lang="en-US" sz="2800" dirty="0" smtClean="0"/>
              <a:t>Narrator:</a:t>
            </a:r>
            <a:endParaRPr lang="en-US" sz="2800" dirty="0"/>
          </a:p>
          <a:p>
            <a:r>
              <a:rPr lang="en-US" sz="2800" dirty="0" smtClean="0"/>
              <a:t>Romeo:</a:t>
            </a:r>
          </a:p>
          <a:p>
            <a:r>
              <a:rPr lang="en-US" sz="2800" dirty="0" smtClean="0"/>
              <a:t>Juliet:</a:t>
            </a:r>
          </a:p>
          <a:p>
            <a:r>
              <a:rPr lang="en-US" sz="2800" dirty="0" smtClean="0"/>
              <a:t>Benvolio:</a:t>
            </a:r>
          </a:p>
          <a:p>
            <a:r>
              <a:rPr lang="en-US" sz="2800" dirty="0" smtClean="0"/>
              <a:t>Capulet:</a:t>
            </a:r>
            <a:endParaRPr lang="en-US" sz="2800" dirty="0"/>
          </a:p>
          <a:p>
            <a:r>
              <a:rPr lang="en-US" sz="2800" dirty="0" smtClean="0"/>
              <a:t>Lady Capulet:</a:t>
            </a:r>
          </a:p>
          <a:p>
            <a:r>
              <a:rPr lang="en-US" sz="2800" dirty="0" smtClean="0"/>
              <a:t>Nurse:</a:t>
            </a:r>
          </a:p>
          <a:p>
            <a:r>
              <a:rPr lang="en-US" sz="2800" dirty="0" smtClean="0"/>
              <a:t>Paris</a:t>
            </a:r>
          </a:p>
          <a:p>
            <a:r>
              <a:rPr lang="en-US" sz="2800" smtClean="0"/>
              <a:t>Servant:</a:t>
            </a:r>
            <a:endParaRPr lang="en-US" sz="2800" dirty="0" smtClean="0"/>
          </a:p>
        </p:txBody>
      </p:sp>
    </p:spTree>
    <p:extLst>
      <p:ext uri="{BB962C8B-B14F-4D97-AF65-F5344CB8AC3E}">
        <p14:creationId xmlns:p14="http://schemas.microsoft.com/office/powerpoint/2010/main" val="550983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March 14, 2017</a:t>
            </a:r>
            <a:endParaRPr lang="en-US" sz="4800" b="1" dirty="0"/>
          </a:p>
        </p:txBody>
      </p:sp>
      <p:sp>
        <p:nvSpPr>
          <p:cNvPr id="3" name="Content Placeholder 2"/>
          <p:cNvSpPr>
            <a:spLocks noGrp="1"/>
          </p:cNvSpPr>
          <p:nvPr>
            <p:ph idx="1"/>
          </p:nvPr>
        </p:nvSpPr>
        <p:spPr>
          <a:xfrm>
            <a:off x="457200" y="1676400"/>
            <a:ext cx="8229600" cy="4800600"/>
          </a:xfrm>
        </p:spPr>
        <p:txBody>
          <a:bodyPr>
            <a:normAutofit fontScale="92500"/>
          </a:bodyPr>
          <a:lstStyle/>
          <a:p>
            <a:r>
              <a:rPr lang="en-US" sz="3600" b="1" dirty="0"/>
              <a:t>The Motivations of Romeo and Paris</a:t>
            </a:r>
          </a:p>
          <a:p>
            <a:pPr lvl="1"/>
            <a:r>
              <a:rPr lang="en-US" sz="3200" dirty="0"/>
              <a:t>Describe the motivations of both Romeo and Paris in attending the Capulet party.  Why is Romeo going?  Why is Paris going?</a:t>
            </a:r>
          </a:p>
          <a:p>
            <a:pPr lvl="1"/>
            <a:r>
              <a:rPr lang="en-US" sz="3200" dirty="0"/>
              <a:t>In what ways are these two characters similar?  Different?</a:t>
            </a:r>
          </a:p>
          <a:p>
            <a:pPr lvl="1"/>
            <a:r>
              <a:rPr lang="en-US" sz="3200" dirty="0"/>
              <a:t>Do you agree with either character’s motivations?  Why or why not?  Explain.</a:t>
            </a:r>
          </a:p>
          <a:p>
            <a:endParaRPr lang="en-US" dirty="0"/>
          </a:p>
        </p:txBody>
      </p:sp>
    </p:spTree>
    <p:extLst>
      <p:ext uri="{BB962C8B-B14F-4D97-AF65-F5344CB8AC3E}">
        <p14:creationId xmlns:p14="http://schemas.microsoft.com/office/powerpoint/2010/main" val="43267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January 20, 2017</a:t>
            </a:r>
            <a:endParaRPr lang="en-US" sz="4800" b="1" dirty="0"/>
          </a:p>
        </p:txBody>
      </p:sp>
      <p:sp>
        <p:nvSpPr>
          <p:cNvPr id="3" name="Content Placeholder 2"/>
          <p:cNvSpPr>
            <a:spLocks noGrp="1"/>
          </p:cNvSpPr>
          <p:nvPr>
            <p:ph idx="1"/>
          </p:nvPr>
        </p:nvSpPr>
        <p:spPr>
          <a:xfrm>
            <a:off x="304800" y="1600200"/>
            <a:ext cx="8610600" cy="4953000"/>
          </a:xfrm>
        </p:spPr>
        <p:txBody>
          <a:bodyPr>
            <a:normAutofit/>
          </a:bodyPr>
          <a:lstStyle/>
          <a:p>
            <a:r>
              <a:rPr lang="en-US" sz="4000" b="1" dirty="0" smtClean="0"/>
              <a:t>Character Analysis Sketch</a:t>
            </a:r>
          </a:p>
          <a:p>
            <a:pPr lvl="1"/>
            <a:r>
              <a:rPr lang="en-US" sz="2800" dirty="0" smtClean="0"/>
              <a:t>For today’s Warm-Up, you are welcome to work in partners of two.  Choose a character from the list at the front of the room on the board.  </a:t>
            </a:r>
          </a:p>
          <a:p>
            <a:pPr lvl="1"/>
            <a:r>
              <a:rPr lang="en-US" sz="2800" dirty="0" smtClean="0"/>
              <a:t>Be prepared to present.</a:t>
            </a:r>
            <a:endParaRPr lang="en-US" sz="2800" dirty="0"/>
          </a:p>
        </p:txBody>
      </p:sp>
    </p:spTree>
    <p:extLst>
      <p:ext uri="{BB962C8B-B14F-4D97-AF65-F5344CB8AC3E}">
        <p14:creationId xmlns:p14="http://schemas.microsoft.com/office/powerpoint/2010/main" val="4074802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Today’s Players:</a:t>
            </a:r>
            <a:endParaRPr lang="en-US" sz="6000" b="1" dirty="0"/>
          </a:p>
        </p:txBody>
      </p:sp>
      <p:sp>
        <p:nvSpPr>
          <p:cNvPr id="3" name="Content Placeholder 2"/>
          <p:cNvSpPr>
            <a:spLocks noGrp="1"/>
          </p:cNvSpPr>
          <p:nvPr>
            <p:ph idx="1"/>
          </p:nvPr>
        </p:nvSpPr>
        <p:spPr/>
        <p:txBody>
          <a:bodyPr>
            <a:normAutofit/>
          </a:bodyPr>
          <a:lstStyle/>
          <a:p>
            <a:r>
              <a:rPr lang="en-US" sz="4000" dirty="0" smtClean="0"/>
              <a:t>Narrator / Prologue:</a:t>
            </a:r>
          </a:p>
          <a:p>
            <a:r>
              <a:rPr lang="en-US" sz="4000" dirty="0" smtClean="0"/>
              <a:t>Romeo:</a:t>
            </a:r>
          </a:p>
          <a:p>
            <a:r>
              <a:rPr lang="en-US" sz="4000" dirty="0" smtClean="0"/>
              <a:t>Juliet:</a:t>
            </a:r>
          </a:p>
          <a:p>
            <a:r>
              <a:rPr lang="en-US" sz="4000" dirty="0" smtClean="0"/>
              <a:t>Nurse:</a:t>
            </a:r>
            <a:endParaRPr lang="en-US" sz="4000" dirty="0"/>
          </a:p>
        </p:txBody>
      </p:sp>
    </p:spTree>
    <p:extLst>
      <p:ext uri="{BB962C8B-B14F-4D97-AF65-F5344CB8AC3E}">
        <p14:creationId xmlns:p14="http://schemas.microsoft.com/office/powerpoint/2010/main" val="1770566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March 16, 2017</a:t>
            </a:r>
            <a:endParaRPr lang="en-US" sz="5400" b="1" dirty="0"/>
          </a:p>
        </p:txBody>
      </p:sp>
      <p:sp>
        <p:nvSpPr>
          <p:cNvPr id="3" name="Content Placeholder 2"/>
          <p:cNvSpPr>
            <a:spLocks noGrp="1"/>
          </p:cNvSpPr>
          <p:nvPr>
            <p:ph idx="1"/>
          </p:nvPr>
        </p:nvSpPr>
        <p:spPr>
          <a:xfrm>
            <a:off x="457200" y="1676400"/>
            <a:ext cx="8229600" cy="4953000"/>
          </a:xfrm>
        </p:spPr>
        <p:txBody>
          <a:bodyPr>
            <a:noAutofit/>
          </a:bodyPr>
          <a:lstStyle/>
          <a:p>
            <a:r>
              <a:rPr lang="en-US" sz="4000" b="1" dirty="0" smtClean="0"/>
              <a:t>Balcony Scene Revisited</a:t>
            </a:r>
          </a:p>
          <a:p>
            <a:pPr lvl="1"/>
            <a:r>
              <a:rPr lang="en-US" sz="2700" dirty="0" smtClean="0"/>
              <a:t>Grab an orange textbook and turn to pages </a:t>
            </a:r>
            <a:r>
              <a:rPr lang="en-US" sz="2800" b="1" dirty="0" smtClean="0"/>
              <a:t>1022-1028</a:t>
            </a:r>
            <a:r>
              <a:rPr lang="en-US" sz="2700" dirty="0" smtClean="0"/>
              <a:t> (the famous balcony scene).</a:t>
            </a:r>
          </a:p>
          <a:p>
            <a:pPr lvl="1"/>
            <a:r>
              <a:rPr lang="en-US" sz="2700" dirty="0" smtClean="0"/>
              <a:t>Re-read the </a:t>
            </a:r>
            <a:r>
              <a:rPr lang="en-US" sz="2700" dirty="0"/>
              <a:t>balcony scene of Act 2 Scene 2. </a:t>
            </a:r>
            <a:endParaRPr lang="en-US" sz="2700" dirty="0" smtClean="0"/>
          </a:p>
          <a:p>
            <a:pPr lvl="1"/>
            <a:r>
              <a:rPr lang="en-US" sz="2700" dirty="0" smtClean="0"/>
              <a:t>In your opinion, who </a:t>
            </a:r>
            <a:r>
              <a:rPr lang="en-US" sz="2700" dirty="0"/>
              <a:t>is in control of this conversation, </a:t>
            </a:r>
            <a:r>
              <a:rPr lang="en-US" sz="2700" b="1" dirty="0">
                <a:solidFill>
                  <a:srgbClr val="C00000"/>
                </a:solidFill>
                <a:effectLst>
                  <a:outerShdw blurRad="38100" dist="38100" dir="2700000" algn="tl">
                    <a:srgbClr val="000000">
                      <a:alpha val="43137"/>
                    </a:srgbClr>
                  </a:outerShdw>
                </a:effectLst>
              </a:rPr>
              <a:t>Romeo</a:t>
            </a:r>
            <a:r>
              <a:rPr lang="en-US" sz="2700" dirty="0"/>
              <a:t> or </a:t>
            </a:r>
            <a:r>
              <a:rPr lang="en-US" sz="2700" b="1" dirty="0">
                <a:solidFill>
                  <a:srgbClr val="0070C0"/>
                </a:solidFill>
                <a:effectLst>
                  <a:outerShdw blurRad="38100" dist="38100" dir="2700000" algn="tl">
                    <a:srgbClr val="000000">
                      <a:alpha val="43137"/>
                    </a:srgbClr>
                  </a:outerShdw>
                </a:effectLst>
              </a:rPr>
              <a:t>Juliet</a:t>
            </a:r>
            <a:r>
              <a:rPr lang="en-US" sz="2700" dirty="0"/>
              <a:t>? Look for other examples in the text to support your idea of who is the stronger character</a:t>
            </a:r>
            <a:r>
              <a:rPr lang="en-US" sz="2700" dirty="0" smtClean="0"/>
              <a:t>.</a:t>
            </a:r>
          </a:p>
          <a:p>
            <a:pPr lvl="1"/>
            <a:r>
              <a:rPr lang="en-US" sz="2700" dirty="0" smtClean="0"/>
              <a:t>Be prepared to share and discuss.</a:t>
            </a:r>
            <a:endParaRPr lang="en-US" sz="2700" dirty="0"/>
          </a:p>
        </p:txBody>
      </p:sp>
    </p:spTree>
    <p:extLst>
      <p:ext uri="{BB962C8B-B14F-4D97-AF65-F5344CB8AC3E}">
        <p14:creationId xmlns:p14="http://schemas.microsoft.com/office/powerpoint/2010/main" val="3645464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March 20, 2017</a:t>
            </a:r>
            <a:endParaRPr lang="en-US" sz="5400" b="1" dirty="0"/>
          </a:p>
        </p:txBody>
      </p:sp>
      <p:sp>
        <p:nvSpPr>
          <p:cNvPr id="3" name="Content Placeholder 2"/>
          <p:cNvSpPr>
            <a:spLocks noGrp="1"/>
          </p:cNvSpPr>
          <p:nvPr>
            <p:ph idx="1"/>
          </p:nvPr>
        </p:nvSpPr>
        <p:spPr>
          <a:xfrm>
            <a:off x="457200" y="1676400"/>
            <a:ext cx="8229600" cy="4876800"/>
          </a:xfrm>
        </p:spPr>
        <p:txBody>
          <a:bodyPr>
            <a:normAutofit lnSpcReduction="10000"/>
          </a:bodyPr>
          <a:lstStyle/>
          <a:p>
            <a:r>
              <a:rPr lang="en-US" sz="3000" b="1" dirty="0" smtClean="0"/>
              <a:t>Modern-day Romeo and Juliet</a:t>
            </a:r>
          </a:p>
          <a:p>
            <a:r>
              <a:rPr lang="en-US" dirty="0" smtClean="0"/>
              <a:t>Looking at one of the articles provided to you, respond to the following questions:</a:t>
            </a:r>
          </a:p>
          <a:p>
            <a:pPr lvl="1"/>
            <a:r>
              <a:rPr lang="en-US" dirty="0" smtClean="0"/>
              <a:t>1.  Summarize the situation and the “forbidden love” that is discussed in the article.  </a:t>
            </a:r>
          </a:p>
          <a:p>
            <a:pPr lvl="1"/>
            <a:r>
              <a:rPr lang="en-US" dirty="0" smtClean="0"/>
              <a:t>2.  How does this situation differ from the situation in the actual play?  Explain.</a:t>
            </a:r>
          </a:p>
          <a:p>
            <a:pPr lvl="1"/>
            <a:r>
              <a:rPr lang="en-US" dirty="0" smtClean="0"/>
              <a:t>3.  Is the “love” explained in the article more acceptable and appropriate than the “love” in the play, or </a:t>
            </a:r>
            <a:r>
              <a:rPr lang="en-US" dirty="0"/>
              <a:t>should they all be allowed?  Explain.</a:t>
            </a:r>
          </a:p>
          <a:p>
            <a:pPr lvl="1"/>
            <a:r>
              <a:rPr lang="en-US" dirty="0" smtClean="0"/>
              <a:t>4.  Why </a:t>
            </a:r>
            <a:r>
              <a:rPr lang="en-US" dirty="0"/>
              <a:t>do </a:t>
            </a:r>
            <a:r>
              <a:rPr lang="en-US" b="1" i="1" dirty="0"/>
              <a:t>young adults </a:t>
            </a:r>
            <a:r>
              <a:rPr lang="en-US" dirty="0"/>
              <a:t>feel that running away is the only option?  How would </a:t>
            </a:r>
            <a:r>
              <a:rPr lang="en-US" b="1" i="1" dirty="0"/>
              <a:t>adults</a:t>
            </a:r>
            <a:r>
              <a:rPr lang="en-US" dirty="0"/>
              <a:t> handle a "forbidden love" differently?</a:t>
            </a:r>
          </a:p>
          <a:p>
            <a:pPr lvl="1"/>
            <a:r>
              <a:rPr lang="en-US" dirty="0" smtClean="0"/>
              <a:t>5.  Why </a:t>
            </a:r>
            <a:r>
              <a:rPr lang="en-US" dirty="0"/>
              <a:t>is the term "Modern-day Romeo and Juliet" used so frequently to describe forbidden love?</a:t>
            </a:r>
          </a:p>
          <a:p>
            <a:endParaRPr lang="en-US" dirty="0"/>
          </a:p>
        </p:txBody>
      </p:sp>
    </p:spTree>
    <p:extLst>
      <p:ext uri="{BB962C8B-B14F-4D97-AF65-F5344CB8AC3E}">
        <p14:creationId xmlns:p14="http://schemas.microsoft.com/office/powerpoint/2010/main" val="3845129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Today’s Players:</a:t>
            </a:r>
            <a:endParaRPr lang="en-US" sz="6000" b="1" dirty="0"/>
          </a:p>
        </p:txBody>
      </p:sp>
      <p:sp>
        <p:nvSpPr>
          <p:cNvPr id="3" name="Content Placeholder 2"/>
          <p:cNvSpPr>
            <a:spLocks noGrp="1"/>
          </p:cNvSpPr>
          <p:nvPr>
            <p:ph idx="1"/>
          </p:nvPr>
        </p:nvSpPr>
        <p:spPr>
          <a:xfrm>
            <a:off x="426128" y="1676400"/>
            <a:ext cx="8260672" cy="4953000"/>
          </a:xfrm>
        </p:spPr>
        <p:txBody>
          <a:bodyPr>
            <a:noAutofit/>
          </a:bodyPr>
          <a:lstStyle/>
          <a:p>
            <a:r>
              <a:rPr lang="en-US" sz="3000" dirty="0" smtClean="0"/>
              <a:t>Narrator</a:t>
            </a:r>
            <a:r>
              <a:rPr lang="en-US" sz="3000" smtClean="0"/>
              <a:t>:  </a:t>
            </a:r>
            <a:r>
              <a:rPr lang="en-US" sz="3000" smtClean="0">
                <a:solidFill>
                  <a:srgbClr val="C00000"/>
                </a:solidFill>
              </a:rPr>
              <a:t>Lindsey</a:t>
            </a:r>
            <a:endParaRPr lang="en-US" sz="3000" dirty="0" smtClean="0">
              <a:solidFill>
                <a:srgbClr val="C00000"/>
              </a:solidFill>
            </a:endParaRPr>
          </a:p>
          <a:p>
            <a:r>
              <a:rPr lang="en-US" sz="3000" dirty="0" smtClean="0"/>
              <a:t>Romeo:  </a:t>
            </a:r>
            <a:r>
              <a:rPr lang="en-US" sz="3000" dirty="0" smtClean="0">
                <a:solidFill>
                  <a:srgbClr val="C00000"/>
                </a:solidFill>
              </a:rPr>
              <a:t>Ben</a:t>
            </a:r>
          </a:p>
          <a:p>
            <a:r>
              <a:rPr lang="en-US" sz="3000" dirty="0" smtClean="0"/>
              <a:t>Tybalt:  </a:t>
            </a:r>
            <a:r>
              <a:rPr lang="en-US" sz="3000" dirty="0" smtClean="0">
                <a:solidFill>
                  <a:srgbClr val="C00000"/>
                </a:solidFill>
              </a:rPr>
              <a:t>Theodora</a:t>
            </a:r>
          </a:p>
          <a:p>
            <a:r>
              <a:rPr lang="en-US" sz="3000" dirty="0" smtClean="0"/>
              <a:t>Mercutio:  </a:t>
            </a:r>
            <a:r>
              <a:rPr lang="en-US" sz="3000" dirty="0" smtClean="0">
                <a:solidFill>
                  <a:srgbClr val="C00000"/>
                </a:solidFill>
              </a:rPr>
              <a:t>Sam</a:t>
            </a:r>
          </a:p>
          <a:p>
            <a:r>
              <a:rPr lang="en-US" sz="3000" dirty="0" smtClean="0"/>
              <a:t>Benvolio:  </a:t>
            </a:r>
            <a:r>
              <a:rPr lang="en-US" sz="3000" dirty="0" smtClean="0">
                <a:solidFill>
                  <a:srgbClr val="C00000"/>
                </a:solidFill>
              </a:rPr>
              <a:t>Dylan</a:t>
            </a:r>
          </a:p>
          <a:p>
            <a:r>
              <a:rPr lang="en-US" sz="3000" dirty="0" smtClean="0"/>
              <a:t>Lady Capulet:  </a:t>
            </a:r>
            <a:r>
              <a:rPr lang="en-US" sz="3000" dirty="0" smtClean="0">
                <a:solidFill>
                  <a:srgbClr val="C00000"/>
                </a:solidFill>
              </a:rPr>
              <a:t>Sophia</a:t>
            </a:r>
          </a:p>
          <a:p>
            <a:r>
              <a:rPr lang="en-US" sz="3000" dirty="0" smtClean="0"/>
              <a:t>Montague:  </a:t>
            </a:r>
            <a:r>
              <a:rPr lang="en-US" sz="3000" dirty="0" smtClean="0">
                <a:solidFill>
                  <a:srgbClr val="C00000"/>
                </a:solidFill>
              </a:rPr>
              <a:t>Gabby</a:t>
            </a:r>
          </a:p>
          <a:p>
            <a:r>
              <a:rPr lang="en-US" sz="3000" dirty="0" smtClean="0"/>
              <a:t>Prince:  </a:t>
            </a:r>
            <a:r>
              <a:rPr lang="en-US" sz="3000" dirty="0" smtClean="0">
                <a:solidFill>
                  <a:srgbClr val="C00000"/>
                </a:solidFill>
              </a:rPr>
              <a:t>Darian</a:t>
            </a:r>
          </a:p>
          <a:p>
            <a:r>
              <a:rPr lang="en-US" sz="3000" dirty="0" smtClean="0"/>
              <a:t>Citizen:  </a:t>
            </a:r>
            <a:r>
              <a:rPr lang="en-US" sz="3000" dirty="0" smtClean="0">
                <a:solidFill>
                  <a:srgbClr val="C00000"/>
                </a:solidFill>
              </a:rPr>
              <a:t>Lizzy</a:t>
            </a:r>
            <a:endParaRPr lang="en-US" sz="3000" dirty="0">
              <a:solidFill>
                <a:srgbClr val="C00000"/>
              </a:solidFill>
            </a:endParaRPr>
          </a:p>
        </p:txBody>
      </p:sp>
    </p:spTree>
    <p:extLst>
      <p:ext uri="{BB962C8B-B14F-4D97-AF65-F5344CB8AC3E}">
        <p14:creationId xmlns:p14="http://schemas.microsoft.com/office/powerpoint/2010/main" val="652831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March 22, 2017</a:t>
            </a:r>
            <a:endParaRPr lang="en-US" sz="5400" b="1" dirty="0"/>
          </a:p>
        </p:txBody>
      </p:sp>
      <p:sp>
        <p:nvSpPr>
          <p:cNvPr id="3" name="Content Placeholder 2"/>
          <p:cNvSpPr>
            <a:spLocks noGrp="1"/>
          </p:cNvSpPr>
          <p:nvPr>
            <p:ph idx="1"/>
          </p:nvPr>
        </p:nvSpPr>
        <p:spPr>
          <a:xfrm>
            <a:off x="457200" y="1676400"/>
            <a:ext cx="8229600" cy="4953000"/>
          </a:xfrm>
        </p:spPr>
        <p:txBody>
          <a:bodyPr>
            <a:normAutofit/>
          </a:bodyPr>
          <a:lstStyle/>
          <a:p>
            <a:r>
              <a:rPr lang="en-US" sz="4000" b="1" dirty="0"/>
              <a:t>Death or Banishment?</a:t>
            </a:r>
          </a:p>
          <a:p>
            <a:pPr lvl="1"/>
            <a:r>
              <a:rPr lang="en-US" sz="2400" dirty="0"/>
              <a:t>What does the Prince decree as being Romeo’s punishment?  </a:t>
            </a:r>
          </a:p>
          <a:p>
            <a:pPr lvl="1"/>
            <a:r>
              <a:rPr lang="en-US" sz="2400" dirty="0"/>
              <a:t>Considering Romeo’s crime, do you think that banishment from Verona is an appropriate punishment for Romeo?  Why or why not?  If not, what do you think is a more suitable punishment?  Explain.  </a:t>
            </a:r>
          </a:p>
          <a:p>
            <a:pPr lvl="1"/>
            <a:r>
              <a:rPr lang="en-US" sz="2400" dirty="0"/>
              <a:t>Considering Romeo’s character, what do you think is the more severe punishment for Romeo – death or banishment?  Which is more </a:t>
            </a:r>
            <a:r>
              <a:rPr lang="en-US" sz="2400" i="1" dirty="0"/>
              <a:t>painful</a:t>
            </a:r>
            <a:r>
              <a:rPr lang="en-US" sz="2400" dirty="0"/>
              <a:t>?  Explain.</a:t>
            </a:r>
          </a:p>
          <a:p>
            <a:endParaRPr lang="en-US" dirty="0"/>
          </a:p>
        </p:txBody>
      </p:sp>
    </p:spTree>
    <p:extLst>
      <p:ext uri="{BB962C8B-B14F-4D97-AF65-F5344CB8AC3E}">
        <p14:creationId xmlns:p14="http://schemas.microsoft.com/office/powerpoint/2010/main" val="1794262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7893" cy="5105400"/>
          </a:xfrm>
        </p:spPr>
        <p:txBody>
          <a:bodyPr/>
          <a:lstStyle/>
          <a:p>
            <a:r>
              <a:rPr lang="en-US" sz="3200" b="1" dirty="0" smtClean="0"/>
              <a:t>The Nurse vs. the Friar = Role Models?</a:t>
            </a:r>
          </a:p>
          <a:p>
            <a:pPr lvl="1"/>
            <a:r>
              <a:rPr lang="en-US" i="1" dirty="0" smtClean="0"/>
              <a:t>In complete sentences, respond to the following questions:</a:t>
            </a:r>
          </a:p>
          <a:p>
            <a:r>
              <a:rPr lang="en-US" sz="1800" dirty="0" smtClean="0"/>
              <a:t>1.  In detail, describe Friar Laurence’s plan for Romeo and Juliet to continue their love.  What could go wrong in the execution of this act?  Discuss at least three (3) consequences.</a:t>
            </a:r>
          </a:p>
          <a:p>
            <a:r>
              <a:rPr lang="en-US" sz="1800" dirty="0" smtClean="0"/>
              <a:t>2.  Compare and contrast the behavior of the Nurse and Friar Laurence in Act III.  Which of the two would you trust more if you were Romeo and Juliet?  Why?</a:t>
            </a:r>
          </a:p>
          <a:p>
            <a:endParaRPr lang="en-US" dirty="0" smtClean="0"/>
          </a:p>
          <a:p>
            <a:endParaRPr lang="en-US" dirty="0"/>
          </a:p>
        </p:txBody>
      </p:sp>
      <p:sp>
        <p:nvSpPr>
          <p:cNvPr id="3" name="Title 2"/>
          <p:cNvSpPr>
            <a:spLocks noGrp="1"/>
          </p:cNvSpPr>
          <p:nvPr>
            <p:ph type="title"/>
          </p:nvPr>
        </p:nvSpPr>
        <p:spPr/>
        <p:txBody>
          <a:bodyPr>
            <a:normAutofit/>
          </a:bodyPr>
          <a:lstStyle/>
          <a:p>
            <a:pPr algn="l"/>
            <a:r>
              <a:rPr lang="en-US" sz="5400" b="1" smtClean="0"/>
              <a:t>April 4, </a:t>
            </a:r>
            <a:r>
              <a:rPr lang="en-US" sz="5400" b="1" dirty="0" smtClean="0"/>
              <a:t>2017</a:t>
            </a:r>
            <a:endParaRPr lang="en-US" sz="5400" b="1" dirty="0"/>
          </a:p>
        </p:txBody>
      </p:sp>
      <p:graphicFrame>
        <p:nvGraphicFramePr>
          <p:cNvPr id="4" name="Table 3"/>
          <p:cNvGraphicFramePr>
            <a:graphicFrameLocks noGrp="1"/>
          </p:cNvGraphicFramePr>
          <p:nvPr>
            <p:extLst>
              <p:ext uri="{D42A27DB-BD31-4B8C-83A1-F6EECF244321}">
                <p14:modId xmlns:p14="http://schemas.microsoft.com/office/powerpoint/2010/main" val="2925833540"/>
              </p:ext>
            </p:extLst>
          </p:nvPr>
        </p:nvGraphicFramePr>
        <p:xfrm>
          <a:off x="1371600" y="4267200"/>
          <a:ext cx="6096000" cy="1828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smtClean="0"/>
                        <a:t>Nurse in Act III</a:t>
                      </a:r>
                      <a:endParaRPr lang="en-US" dirty="0"/>
                    </a:p>
                  </a:txBody>
                  <a:tcPr/>
                </a:tc>
                <a:tc>
                  <a:txBody>
                    <a:bodyPr/>
                    <a:lstStyle/>
                    <a:p>
                      <a:r>
                        <a:rPr lang="en-US" dirty="0" smtClean="0"/>
                        <a:t>Similarities</a:t>
                      </a:r>
                      <a:endParaRPr lang="en-US" dirty="0"/>
                    </a:p>
                  </a:txBody>
                  <a:tcPr/>
                </a:tc>
                <a:tc>
                  <a:txBody>
                    <a:bodyPr/>
                    <a:lstStyle/>
                    <a:p>
                      <a:r>
                        <a:rPr lang="en-US" dirty="0" smtClean="0"/>
                        <a:t>Friar Laurence in Act III</a:t>
                      </a:r>
                      <a:endParaRPr lang="en-US" dirty="0"/>
                    </a:p>
                  </a:txBody>
                  <a:tcPr/>
                </a:tc>
                <a:extLst>
                  <a:ext uri="{0D108BD9-81ED-4DB2-BD59-A6C34878D82A}">
                    <a16:rowId xmlns:a16="http://schemas.microsoft.com/office/drawing/2014/main" val="10000"/>
                  </a:ext>
                </a:extLst>
              </a:tr>
              <a:tr h="370840">
                <a:tc>
                  <a:txBody>
                    <a:bodyPr/>
                    <a:lstStyle/>
                    <a:p>
                      <a:endParaRPr lang="en-US" dirty="0" smtClean="0"/>
                    </a:p>
                    <a:p>
                      <a:endParaRPr lang="en-US" dirty="0" smtClean="0"/>
                    </a:p>
                    <a:p>
                      <a:endParaRPr lang="en-US" dirty="0" smtClean="0"/>
                    </a:p>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28820658"/>
              </p:ext>
            </p:extLst>
          </p:nvPr>
        </p:nvGraphicFramePr>
        <p:xfrm>
          <a:off x="1371600" y="5867400"/>
          <a:ext cx="6096000" cy="9144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US" dirty="0" smtClean="0"/>
                        <a:t>Who would you trust more?  Why?</a:t>
                      </a:r>
                    </a:p>
                    <a:p>
                      <a:endParaRPr lang="en-US" dirty="0" smtClean="0"/>
                    </a:p>
                    <a:p>
                      <a:endParaRPr lang="en-US" dirty="0" smtClean="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30767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b="1" dirty="0" smtClean="0"/>
              <a:t>April 6, 2017</a:t>
            </a:r>
            <a:endParaRPr lang="en-US" sz="6000" b="1" dirty="0"/>
          </a:p>
        </p:txBody>
      </p:sp>
      <p:sp>
        <p:nvSpPr>
          <p:cNvPr id="3" name="Content Placeholder 2"/>
          <p:cNvSpPr>
            <a:spLocks noGrp="1"/>
          </p:cNvSpPr>
          <p:nvPr>
            <p:ph idx="1"/>
          </p:nvPr>
        </p:nvSpPr>
        <p:spPr>
          <a:xfrm>
            <a:off x="457200" y="1752600"/>
            <a:ext cx="8229600" cy="4876800"/>
          </a:xfrm>
        </p:spPr>
        <p:txBody>
          <a:bodyPr/>
          <a:lstStyle/>
          <a:p>
            <a:r>
              <a:rPr lang="en-US" sz="3200" b="1" dirty="0" smtClean="0"/>
              <a:t>Who is Responsible for Juliet’s Death?</a:t>
            </a:r>
          </a:p>
          <a:p>
            <a:pPr lvl="1"/>
            <a:r>
              <a:rPr lang="en-US" sz="2400" dirty="0" smtClean="0"/>
              <a:t>In your opinion, who would you say is responsible for the death of Juliet?  Virtually every character in the play had a hand in helping Juliet make her decisions, but who would you say was the most responsible?  Romeo?  Friar Laurence?  Nurse?  Capulet?  Lady Capulet?  Paris?  Tybalt?</a:t>
            </a:r>
          </a:p>
          <a:p>
            <a:pPr lvl="1"/>
            <a:r>
              <a:rPr lang="en-US" sz="2400" dirty="0" smtClean="0"/>
              <a:t>Craft a thoughtful response that answers the main question.  Use specific evidence from the play to help you in justifying your response.  </a:t>
            </a:r>
          </a:p>
          <a:p>
            <a:pPr lvl="1"/>
            <a:r>
              <a:rPr lang="en-US" sz="2400" dirty="0" smtClean="0"/>
              <a:t>Please use at least two of the </a:t>
            </a:r>
            <a:r>
              <a:rPr lang="en-US" sz="2400" b="1" dirty="0" smtClean="0"/>
              <a:t>ANALYSIS TARGET WORDS</a:t>
            </a:r>
            <a:r>
              <a:rPr lang="en-US" sz="2400" dirty="0" smtClean="0"/>
              <a:t> in your justification.</a:t>
            </a:r>
          </a:p>
        </p:txBody>
      </p:sp>
    </p:spTree>
    <p:extLst>
      <p:ext uri="{BB962C8B-B14F-4D97-AF65-F5344CB8AC3E}">
        <p14:creationId xmlns:p14="http://schemas.microsoft.com/office/powerpoint/2010/main" val="3135651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73" y="762000"/>
            <a:ext cx="8260672" cy="582228"/>
          </a:xfrm>
        </p:spPr>
        <p:txBody>
          <a:bodyPr>
            <a:normAutofit fontScale="90000"/>
          </a:bodyPr>
          <a:lstStyle/>
          <a:p>
            <a:r>
              <a:rPr lang="en-US" sz="3600" b="1" dirty="0"/>
              <a:t>The Big Five Analysis Strategy</a:t>
            </a:r>
            <a:r>
              <a:rPr lang="en-US" dirty="0"/>
              <a:t/>
            </a:r>
            <a:br>
              <a:rPr lang="en-US" dirty="0"/>
            </a:br>
            <a:endParaRPr lang="en-US" dirty="0"/>
          </a:p>
        </p:txBody>
      </p:sp>
      <p:sp>
        <p:nvSpPr>
          <p:cNvPr id="3" name="Content Placeholder 2"/>
          <p:cNvSpPr>
            <a:spLocks noGrp="1"/>
          </p:cNvSpPr>
          <p:nvPr>
            <p:ph idx="1"/>
          </p:nvPr>
        </p:nvSpPr>
        <p:spPr>
          <a:xfrm>
            <a:off x="457200" y="1676400"/>
            <a:ext cx="8229600" cy="4953000"/>
          </a:xfrm>
        </p:spPr>
        <p:txBody>
          <a:bodyPr>
            <a:normAutofit fontScale="92500" lnSpcReduction="10000"/>
          </a:bodyPr>
          <a:lstStyle/>
          <a:p>
            <a:r>
              <a:rPr lang="en-US" b="1" dirty="0"/>
              <a:t>Audience / Purpose – </a:t>
            </a:r>
            <a:r>
              <a:rPr lang="en-US" b="1" i="1" dirty="0"/>
              <a:t>Who </a:t>
            </a:r>
            <a:r>
              <a:rPr lang="en-US" dirty="0"/>
              <a:t>does the text target?  What does the author wish to achieve through the text? </a:t>
            </a:r>
          </a:p>
          <a:p>
            <a:r>
              <a:rPr lang="en-US" b="1" dirty="0"/>
              <a:t>Content / Theme</a:t>
            </a:r>
            <a:r>
              <a:rPr lang="en-US" dirty="0"/>
              <a:t> – </a:t>
            </a:r>
            <a:r>
              <a:rPr lang="en-US" b="1" i="1" dirty="0"/>
              <a:t>What</a:t>
            </a:r>
            <a:r>
              <a:rPr lang="en-US" dirty="0"/>
              <a:t> is literally “happening” in the text?  What is it about?  What are the main ideas of the text?</a:t>
            </a:r>
          </a:p>
          <a:p>
            <a:r>
              <a:rPr lang="en-US" b="1" dirty="0"/>
              <a:t>Tone / Mood</a:t>
            </a:r>
            <a:r>
              <a:rPr lang="en-US" dirty="0"/>
              <a:t> – </a:t>
            </a:r>
            <a:r>
              <a:rPr lang="en-US" b="1" i="1" dirty="0"/>
              <a:t>How</a:t>
            </a:r>
            <a:r>
              <a:rPr lang="en-US" dirty="0"/>
              <a:t> does the text make you and/or the target audience feel?  Describe the atmosphere of the text.</a:t>
            </a:r>
          </a:p>
          <a:p>
            <a:r>
              <a:rPr lang="en-US" b="1" dirty="0"/>
              <a:t>Stylistic devices</a:t>
            </a:r>
            <a:r>
              <a:rPr lang="en-US" dirty="0"/>
              <a:t> – </a:t>
            </a:r>
            <a:r>
              <a:rPr lang="en-US" b="1" i="1" dirty="0"/>
              <a:t>How</a:t>
            </a:r>
            <a:r>
              <a:rPr lang="en-US" dirty="0"/>
              <a:t> does the author use language to convey a sentiment or message?  What kinds of linguistic tools does he/she employ?</a:t>
            </a:r>
          </a:p>
          <a:p>
            <a:r>
              <a:rPr lang="en-US" b="1" dirty="0"/>
              <a:t>Structure</a:t>
            </a:r>
            <a:r>
              <a:rPr lang="en-US" dirty="0"/>
              <a:t> – </a:t>
            </a:r>
            <a:r>
              <a:rPr lang="en-US" b="1" i="1" dirty="0"/>
              <a:t>How</a:t>
            </a:r>
            <a:r>
              <a:rPr lang="en-US" dirty="0"/>
              <a:t> is the text organized, literally (i.e. layout/formatting)?  What kinds of structural elements of a particular text type do you see?</a:t>
            </a:r>
          </a:p>
          <a:p>
            <a:endParaRPr lang="en-US" dirty="0"/>
          </a:p>
        </p:txBody>
      </p:sp>
      <p:sp>
        <p:nvSpPr>
          <p:cNvPr id="4" name="SMARTInkShape-4"/>
          <p:cNvSpPr/>
          <p:nvPr/>
        </p:nvSpPr>
        <p:spPr>
          <a:xfrm>
            <a:off x="688508" y="4174720"/>
            <a:ext cx="490212" cy="350003"/>
          </a:xfrm>
          <a:custGeom>
            <a:avLst/>
            <a:gdLst/>
            <a:ahLst/>
            <a:cxnLst/>
            <a:rect l="0" t="0" r="0" b="0"/>
            <a:pathLst>
              <a:path w="490212" h="350003">
                <a:moveTo>
                  <a:pt x="16937" y="174038"/>
                </a:moveTo>
                <a:lnTo>
                  <a:pt x="25499" y="174038"/>
                </a:lnTo>
                <a:lnTo>
                  <a:pt x="25835" y="191207"/>
                </a:lnTo>
                <a:lnTo>
                  <a:pt x="18732" y="213185"/>
                </a:lnTo>
                <a:lnTo>
                  <a:pt x="11626" y="232710"/>
                </a:lnTo>
                <a:lnTo>
                  <a:pt x="6077" y="273859"/>
                </a:lnTo>
                <a:lnTo>
                  <a:pt x="0" y="312603"/>
                </a:lnTo>
                <a:lnTo>
                  <a:pt x="343" y="334157"/>
                </a:lnTo>
                <a:lnTo>
                  <a:pt x="3940" y="343759"/>
                </a:lnTo>
                <a:lnTo>
                  <a:pt x="6288" y="346716"/>
                </a:lnTo>
                <a:lnTo>
                  <a:pt x="11543" y="350002"/>
                </a:lnTo>
                <a:lnTo>
                  <a:pt x="15325" y="348894"/>
                </a:lnTo>
                <a:lnTo>
                  <a:pt x="50802" y="327543"/>
                </a:lnTo>
                <a:lnTo>
                  <a:pt x="94415" y="298885"/>
                </a:lnTo>
                <a:lnTo>
                  <a:pt x="130027" y="270467"/>
                </a:lnTo>
                <a:lnTo>
                  <a:pt x="168150" y="242327"/>
                </a:lnTo>
                <a:lnTo>
                  <a:pt x="204344" y="209135"/>
                </a:lnTo>
                <a:lnTo>
                  <a:pt x="240157" y="173915"/>
                </a:lnTo>
                <a:lnTo>
                  <a:pt x="275894" y="139287"/>
                </a:lnTo>
                <a:lnTo>
                  <a:pt x="315806" y="101355"/>
                </a:lnTo>
                <a:lnTo>
                  <a:pt x="354171" y="67502"/>
                </a:lnTo>
                <a:lnTo>
                  <a:pt x="393877" y="31060"/>
                </a:lnTo>
                <a:lnTo>
                  <a:pt x="429657" y="10233"/>
                </a:lnTo>
                <a:lnTo>
                  <a:pt x="456734" y="0"/>
                </a:lnTo>
                <a:lnTo>
                  <a:pt x="464749" y="1768"/>
                </a:lnTo>
                <a:lnTo>
                  <a:pt x="490211" y="133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5"/>
          <p:cNvSpPr/>
          <p:nvPr/>
        </p:nvSpPr>
        <p:spPr>
          <a:xfrm>
            <a:off x="688108" y="5161550"/>
            <a:ext cx="472752" cy="258288"/>
          </a:xfrm>
          <a:custGeom>
            <a:avLst/>
            <a:gdLst/>
            <a:ahLst/>
            <a:cxnLst/>
            <a:rect l="0" t="0" r="0" b="0"/>
            <a:pathLst>
              <a:path w="472752" h="258288">
                <a:moveTo>
                  <a:pt x="44127" y="17670"/>
                </a:moveTo>
                <a:lnTo>
                  <a:pt x="51815" y="17670"/>
                </a:lnTo>
                <a:lnTo>
                  <a:pt x="52229" y="18661"/>
                </a:lnTo>
                <a:lnTo>
                  <a:pt x="53052" y="58312"/>
                </a:lnTo>
                <a:lnTo>
                  <a:pt x="50409" y="81636"/>
                </a:lnTo>
                <a:lnTo>
                  <a:pt x="40627" y="120924"/>
                </a:lnTo>
                <a:lnTo>
                  <a:pt x="29140" y="159773"/>
                </a:lnTo>
                <a:lnTo>
                  <a:pt x="17317" y="198756"/>
                </a:lnTo>
                <a:lnTo>
                  <a:pt x="2122" y="243200"/>
                </a:lnTo>
                <a:lnTo>
                  <a:pt x="653" y="247881"/>
                </a:lnTo>
                <a:lnTo>
                  <a:pt x="0" y="253269"/>
                </a:lnTo>
                <a:lnTo>
                  <a:pt x="818" y="255103"/>
                </a:lnTo>
                <a:lnTo>
                  <a:pt x="2356" y="256325"/>
                </a:lnTo>
                <a:lnTo>
                  <a:pt x="6710" y="257683"/>
                </a:lnTo>
                <a:lnTo>
                  <a:pt x="11953" y="258287"/>
                </a:lnTo>
                <a:lnTo>
                  <a:pt x="20236" y="253264"/>
                </a:lnTo>
                <a:lnTo>
                  <a:pt x="60751" y="228279"/>
                </a:lnTo>
                <a:lnTo>
                  <a:pt x="97461" y="205049"/>
                </a:lnTo>
                <a:lnTo>
                  <a:pt x="133375" y="181351"/>
                </a:lnTo>
                <a:lnTo>
                  <a:pt x="175269" y="157561"/>
                </a:lnTo>
                <a:lnTo>
                  <a:pt x="215883" y="133754"/>
                </a:lnTo>
                <a:lnTo>
                  <a:pt x="250129" y="115895"/>
                </a:lnTo>
                <a:lnTo>
                  <a:pt x="292516" y="92083"/>
                </a:lnTo>
                <a:lnTo>
                  <a:pt x="335944" y="69385"/>
                </a:lnTo>
                <a:lnTo>
                  <a:pt x="380311" y="34206"/>
                </a:lnTo>
                <a:lnTo>
                  <a:pt x="419935" y="10819"/>
                </a:lnTo>
                <a:lnTo>
                  <a:pt x="443527" y="1259"/>
                </a:lnTo>
                <a:lnTo>
                  <a:pt x="457940" y="0"/>
                </a:lnTo>
                <a:lnTo>
                  <a:pt x="472751" y="87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 name="SMARTInkShape-Group4"/>
          <p:cNvGrpSpPr/>
          <p:nvPr/>
        </p:nvGrpSpPr>
        <p:grpSpPr>
          <a:xfrm>
            <a:off x="276820" y="3768328"/>
            <a:ext cx="477244" cy="1365382"/>
            <a:chOff x="276820" y="3768328"/>
            <a:chExt cx="477244" cy="1365382"/>
          </a:xfrm>
        </p:grpSpPr>
        <p:sp>
          <p:nvSpPr>
            <p:cNvPr id="6" name="SMARTInkShape-6"/>
            <p:cNvSpPr/>
            <p:nvPr/>
          </p:nvSpPr>
          <p:spPr>
            <a:xfrm>
              <a:off x="276820" y="3768328"/>
              <a:ext cx="312540" cy="419696"/>
            </a:xfrm>
            <a:custGeom>
              <a:avLst/>
              <a:gdLst/>
              <a:ahLst/>
              <a:cxnLst/>
              <a:rect l="0" t="0" r="0" b="0"/>
              <a:pathLst>
                <a:path w="312540" h="419696">
                  <a:moveTo>
                    <a:pt x="0" y="0"/>
                  </a:moveTo>
                  <a:lnTo>
                    <a:pt x="7689" y="0"/>
                  </a:lnTo>
                  <a:lnTo>
                    <a:pt x="8103" y="992"/>
                  </a:lnTo>
                  <a:lnTo>
                    <a:pt x="8562" y="4741"/>
                  </a:lnTo>
                  <a:lnTo>
                    <a:pt x="11413" y="9713"/>
                  </a:lnTo>
                  <a:lnTo>
                    <a:pt x="14994" y="15231"/>
                  </a:lnTo>
                  <a:lnTo>
                    <a:pt x="16586" y="20991"/>
                  </a:lnTo>
                  <a:lnTo>
                    <a:pt x="18003" y="22924"/>
                  </a:lnTo>
                  <a:lnTo>
                    <a:pt x="19940" y="24212"/>
                  </a:lnTo>
                  <a:lnTo>
                    <a:pt x="22223" y="25071"/>
                  </a:lnTo>
                  <a:lnTo>
                    <a:pt x="30177" y="35761"/>
                  </a:lnTo>
                  <a:lnTo>
                    <a:pt x="52402" y="73467"/>
                  </a:lnTo>
                  <a:lnTo>
                    <a:pt x="80605" y="116353"/>
                  </a:lnTo>
                  <a:lnTo>
                    <a:pt x="110164" y="160770"/>
                  </a:lnTo>
                  <a:lnTo>
                    <a:pt x="133952" y="199106"/>
                  </a:lnTo>
                  <a:lnTo>
                    <a:pt x="162500" y="239861"/>
                  </a:lnTo>
                  <a:lnTo>
                    <a:pt x="189673" y="276575"/>
                  </a:lnTo>
                  <a:lnTo>
                    <a:pt x="216795" y="312491"/>
                  </a:lnTo>
                  <a:lnTo>
                    <a:pt x="251167" y="351045"/>
                  </a:lnTo>
                  <a:lnTo>
                    <a:pt x="264479" y="373888"/>
                  </a:lnTo>
                  <a:lnTo>
                    <a:pt x="308487" y="415672"/>
                  </a:lnTo>
                  <a:lnTo>
                    <a:pt x="312539" y="4196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7"/>
            <p:cNvSpPr/>
            <p:nvPr/>
          </p:nvSpPr>
          <p:spPr>
            <a:xfrm>
              <a:off x="455414" y="3937992"/>
              <a:ext cx="177962" cy="287374"/>
            </a:xfrm>
            <a:custGeom>
              <a:avLst/>
              <a:gdLst/>
              <a:ahLst/>
              <a:cxnLst/>
              <a:rect l="0" t="0" r="0" b="0"/>
              <a:pathLst>
                <a:path w="177962" h="287374">
                  <a:moveTo>
                    <a:pt x="89297" y="0"/>
                  </a:moveTo>
                  <a:lnTo>
                    <a:pt x="81609" y="0"/>
                  </a:lnTo>
                  <a:lnTo>
                    <a:pt x="81195" y="992"/>
                  </a:lnTo>
                  <a:lnTo>
                    <a:pt x="80735" y="4741"/>
                  </a:lnTo>
                  <a:lnTo>
                    <a:pt x="94051" y="45819"/>
                  </a:lnTo>
                  <a:lnTo>
                    <a:pt x="108565" y="86006"/>
                  </a:lnTo>
                  <a:lnTo>
                    <a:pt x="122787" y="127678"/>
                  </a:lnTo>
                  <a:lnTo>
                    <a:pt x="136482" y="168426"/>
                  </a:lnTo>
                  <a:lnTo>
                    <a:pt x="149734" y="206130"/>
                  </a:lnTo>
                  <a:lnTo>
                    <a:pt x="167785" y="245475"/>
                  </a:lnTo>
                  <a:lnTo>
                    <a:pt x="175391" y="266541"/>
                  </a:lnTo>
                  <a:lnTo>
                    <a:pt x="177961" y="286696"/>
                  </a:lnTo>
                  <a:lnTo>
                    <a:pt x="176188" y="287373"/>
                  </a:lnTo>
                  <a:lnTo>
                    <a:pt x="141958" y="263750"/>
                  </a:lnTo>
                  <a:lnTo>
                    <a:pt x="98347" y="230242"/>
                  </a:lnTo>
                  <a:lnTo>
                    <a:pt x="81413" y="218416"/>
                  </a:lnTo>
                  <a:lnTo>
                    <a:pt x="0"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8"/>
            <p:cNvSpPr/>
            <p:nvPr/>
          </p:nvSpPr>
          <p:spPr>
            <a:xfrm>
              <a:off x="357188" y="4688086"/>
              <a:ext cx="383977" cy="419695"/>
            </a:xfrm>
            <a:custGeom>
              <a:avLst/>
              <a:gdLst/>
              <a:ahLst/>
              <a:cxnLst/>
              <a:rect l="0" t="0" r="0" b="0"/>
              <a:pathLst>
                <a:path w="383977" h="419695">
                  <a:moveTo>
                    <a:pt x="0" y="0"/>
                  </a:moveTo>
                  <a:lnTo>
                    <a:pt x="4740" y="0"/>
                  </a:lnTo>
                  <a:lnTo>
                    <a:pt x="6136" y="992"/>
                  </a:lnTo>
                  <a:lnTo>
                    <a:pt x="7067" y="2646"/>
                  </a:lnTo>
                  <a:lnTo>
                    <a:pt x="7688" y="4740"/>
                  </a:lnTo>
                  <a:lnTo>
                    <a:pt x="18479" y="18091"/>
                  </a:lnTo>
                  <a:lnTo>
                    <a:pt x="45486" y="55167"/>
                  </a:lnTo>
                  <a:lnTo>
                    <a:pt x="75516" y="93291"/>
                  </a:lnTo>
                  <a:lnTo>
                    <a:pt x="105316" y="132676"/>
                  </a:lnTo>
                  <a:lnTo>
                    <a:pt x="135345" y="169413"/>
                  </a:lnTo>
                  <a:lnTo>
                    <a:pt x="169940" y="212462"/>
                  </a:lnTo>
                  <a:lnTo>
                    <a:pt x="196535" y="247388"/>
                  </a:lnTo>
                  <a:lnTo>
                    <a:pt x="223266" y="281880"/>
                  </a:lnTo>
                  <a:lnTo>
                    <a:pt x="258965" y="320704"/>
                  </a:lnTo>
                  <a:lnTo>
                    <a:pt x="302825" y="365266"/>
                  </a:lnTo>
                  <a:lnTo>
                    <a:pt x="340495" y="402999"/>
                  </a:lnTo>
                  <a:lnTo>
                    <a:pt x="383976" y="4196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9"/>
            <p:cNvSpPr/>
            <p:nvPr/>
          </p:nvSpPr>
          <p:spPr>
            <a:xfrm>
              <a:off x="562570" y="4911328"/>
              <a:ext cx="191494" cy="222382"/>
            </a:xfrm>
            <a:custGeom>
              <a:avLst/>
              <a:gdLst/>
              <a:ahLst/>
              <a:cxnLst/>
              <a:rect l="0" t="0" r="0" b="0"/>
              <a:pathLst>
                <a:path w="191494" h="222382">
                  <a:moveTo>
                    <a:pt x="107157" y="0"/>
                  </a:moveTo>
                  <a:lnTo>
                    <a:pt x="129670" y="43251"/>
                  </a:lnTo>
                  <a:lnTo>
                    <a:pt x="143284" y="82890"/>
                  </a:lnTo>
                  <a:lnTo>
                    <a:pt x="160771" y="127099"/>
                  </a:lnTo>
                  <a:lnTo>
                    <a:pt x="172648" y="165886"/>
                  </a:lnTo>
                  <a:lnTo>
                    <a:pt x="187525" y="208523"/>
                  </a:lnTo>
                  <a:lnTo>
                    <a:pt x="190501" y="213430"/>
                  </a:lnTo>
                  <a:lnTo>
                    <a:pt x="191493" y="216700"/>
                  </a:lnTo>
                  <a:lnTo>
                    <a:pt x="191162" y="218881"/>
                  </a:lnTo>
                  <a:lnTo>
                    <a:pt x="189949" y="220335"/>
                  </a:lnTo>
                  <a:lnTo>
                    <a:pt x="185956" y="221950"/>
                  </a:lnTo>
                  <a:lnTo>
                    <a:pt x="183502" y="222381"/>
                  </a:lnTo>
                  <a:lnTo>
                    <a:pt x="170568" y="218246"/>
                  </a:lnTo>
                  <a:lnTo>
                    <a:pt x="129052" y="186852"/>
                  </a:lnTo>
                  <a:lnTo>
                    <a:pt x="96226" y="166819"/>
                  </a:lnTo>
                  <a:lnTo>
                    <a:pt x="55080" y="146773"/>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SMARTInkShape-10"/>
          <p:cNvSpPr/>
          <p:nvPr/>
        </p:nvSpPr>
        <p:spPr>
          <a:xfrm>
            <a:off x="3357563" y="6509742"/>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 name="SMARTInkShape-Group6"/>
          <p:cNvGrpSpPr/>
          <p:nvPr/>
        </p:nvGrpSpPr>
        <p:grpSpPr>
          <a:xfrm>
            <a:off x="4578327" y="4867080"/>
            <a:ext cx="2099242" cy="387683"/>
            <a:chOff x="4578327" y="4867080"/>
            <a:chExt cx="2099242" cy="387683"/>
          </a:xfrm>
        </p:grpSpPr>
        <p:sp>
          <p:nvSpPr>
            <p:cNvPr id="12" name="SMARTInkShape-11"/>
            <p:cNvSpPr/>
            <p:nvPr/>
          </p:nvSpPr>
          <p:spPr>
            <a:xfrm>
              <a:off x="5322095" y="4991695"/>
              <a:ext cx="8929" cy="17861"/>
            </a:xfrm>
            <a:custGeom>
              <a:avLst/>
              <a:gdLst/>
              <a:ahLst/>
              <a:cxnLst/>
              <a:rect l="0" t="0" r="0" b="0"/>
              <a:pathLst>
                <a:path w="8929" h="17861">
                  <a:moveTo>
                    <a:pt x="0" y="0"/>
                  </a:moveTo>
                  <a:lnTo>
                    <a:pt x="8928" y="178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2"/>
            <p:cNvSpPr/>
            <p:nvPr/>
          </p:nvSpPr>
          <p:spPr>
            <a:xfrm>
              <a:off x="5152538" y="5072171"/>
              <a:ext cx="187416" cy="80260"/>
            </a:xfrm>
            <a:custGeom>
              <a:avLst/>
              <a:gdLst/>
              <a:ahLst/>
              <a:cxnLst/>
              <a:rect l="0" t="0" r="0" b="0"/>
              <a:pathLst>
                <a:path w="187416" h="80260">
                  <a:moveTo>
                    <a:pt x="8821" y="8821"/>
                  </a:moveTo>
                  <a:lnTo>
                    <a:pt x="0" y="0"/>
                  </a:lnTo>
                  <a:lnTo>
                    <a:pt x="4664" y="4664"/>
                  </a:lnTo>
                  <a:lnTo>
                    <a:pt x="9620" y="6973"/>
                  </a:lnTo>
                  <a:lnTo>
                    <a:pt x="47916" y="14886"/>
                  </a:lnTo>
                  <a:lnTo>
                    <a:pt x="92450" y="17373"/>
                  </a:lnTo>
                  <a:lnTo>
                    <a:pt x="118423" y="16684"/>
                  </a:lnTo>
                  <a:lnTo>
                    <a:pt x="161818" y="9186"/>
                  </a:lnTo>
                  <a:lnTo>
                    <a:pt x="169496" y="8824"/>
                  </a:lnTo>
                  <a:lnTo>
                    <a:pt x="169554" y="37500"/>
                  </a:lnTo>
                  <a:lnTo>
                    <a:pt x="172201" y="44057"/>
                  </a:lnTo>
                  <a:lnTo>
                    <a:pt x="187415" y="802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3"/>
            <p:cNvSpPr/>
            <p:nvPr/>
          </p:nvSpPr>
          <p:spPr>
            <a:xfrm>
              <a:off x="5217662" y="4886194"/>
              <a:ext cx="122292" cy="284096"/>
            </a:xfrm>
            <a:custGeom>
              <a:avLst/>
              <a:gdLst/>
              <a:ahLst/>
              <a:cxnLst/>
              <a:rect l="0" t="0" r="0" b="0"/>
              <a:pathLst>
                <a:path w="122292" h="284096">
                  <a:moveTo>
                    <a:pt x="122291" y="51923"/>
                  </a:moveTo>
                  <a:lnTo>
                    <a:pt x="122291" y="39494"/>
                  </a:lnTo>
                  <a:lnTo>
                    <a:pt x="119646" y="33832"/>
                  </a:lnTo>
                  <a:lnTo>
                    <a:pt x="116154" y="28007"/>
                  </a:lnTo>
                  <a:lnTo>
                    <a:pt x="114602" y="22112"/>
                  </a:lnTo>
                  <a:lnTo>
                    <a:pt x="113197" y="20143"/>
                  </a:lnTo>
                  <a:lnTo>
                    <a:pt x="111267" y="18830"/>
                  </a:lnTo>
                  <a:lnTo>
                    <a:pt x="106477" y="16379"/>
                  </a:lnTo>
                  <a:lnTo>
                    <a:pt x="87662" y="3929"/>
                  </a:lnTo>
                  <a:lnTo>
                    <a:pt x="75871" y="0"/>
                  </a:lnTo>
                  <a:lnTo>
                    <a:pt x="63957" y="4372"/>
                  </a:lnTo>
                  <a:lnTo>
                    <a:pt x="36795" y="23348"/>
                  </a:lnTo>
                  <a:lnTo>
                    <a:pt x="23096" y="45110"/>
                  </a:lnTo>
                  <a:lnTo>
                    <a:pt x="9578" y="85267"/>
                  </a:lnTo>
                  <a:lnTo>
                    <a:pt x="0" y="125537"/>
                  </a:lnTo>
                  <a:lnTo>
                    <a:pt x="728" y="162371"/>
                  </a:lnTo>
                  <a:lnTo>
                    <a:pt x="5123" y="205039"/>
                  </a:lnTo>
                  <a:lnTo>
                    <a:pt x="14113" y="239706"/>
                  </a:lnTo>
                  <a:lnTo>
                    <a:pt x="41924" y="2840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4"/>
            <p:cNvSpPr/>
            <p:nvPr/>
          </p:nvSpPr>
          <p:spPr>
            <a:xfrm>
              <a:off x="5143500" y="4955977"/>
              <a:ext cx="1" cy="8929"/>
            </a:xfrm>
            <a:custGeom>
              <a:avLst/>
              <a:gdLst/>
              <a:ahLst/>
              <a:cxnLst/>
              <a:rect l="0" t="0" r="0" b="0"/>
              <a:pathLst>
                <a:path w="1" h="8929">
                  <a:moveTo>
                    <a:pt x="0" y="0"/>
                  </a:moveTo>
                  <a:lnTo>
                    <a:pt x="0" y="89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5"/>
            <p:cNvSpPr/>
            <p:nvPr/>
          </p:nvSpPr>
          <p:spPr>
            <a:xfrm>
              <a:off x="5001912" y="5027414"/>
              <a:ext cx="141589" cy="116087"/>
            </a:xfrm>
            <a:custGeom>
              <a:avLst/>
              <a:gdLst/>
              <a:ahLst/>
              <a:cxnLst/>
              <a:rect l="0" t="0" r="0" b="0"/>
              <a:pathLst>
                <a:path w="141589" h="116087">
                  <a:moveTo>
                    <a:pt x="79080" y="8931"/>
                  </a:moveTo>
                  <a:lnTo>
                    <a:pt x="79080" y="0"/>
                  </a:lnTo>
                  <a:lnTo>
                    <a:pt x="71392" y="0"/>
                  </a:lnTo>
                  <a:lnTo>
                    <a:pt x="63266" y="6137"/>
                  </a:lnTo>
                  <a:lnTo>
                    <a:pt x="54992" y="9094"/>
                  </a:lnTo>
                  <a:lnTo>
                    <a:pt x="25497" y="33127"/>
                  </a:lnTo>
                  <a:lnTo>
                    <a:pt x="19547" y="35559"/>
                  </a:lnTo>
                  <a:lnTo>
                    <a:pt x="13595" y="39947"/>
                  </a:lnTo>
                  <a:lnTo>
                    <a:pt x="10288" y="45204"/>
                  </a:lnTo>
                  <a:lnTo>
                    <a:pt x="6999" y="59605"/>
                  </a:lnTo>
                  <a:lnTo>
                    <a:pt x="1609" y="68483"/>
                  </a:lnTo>
                  <a:lnTo>
                    <a:pt x="0" y="74423"/>
                  </a:lnTo>
                  <a:lnTo>
                    <a:pt x="563" y="77397"/>
                  </a:lnTo>
                  <a:lnTo>
                    <a:pt x="3835" y="83347"/>
                  </a:lnTo>
                  <a:lnTo>
                    <a:pt x="6095" y="85331"/>
                  </a:lnTo>
                  <a:lnTo>
                    <a:pt x="25587" y="96133"/>
                  </a:lnTo>
                  <a:lnTo>
                    <a:pt x="55454" y="98144"/>
                  </a:lnTo>
                  <a:lnTo>
                    <a:pt x="62957" y="98190"/>
                  </a:lnTo>
                  <a:lnTo>
                    <a:pt x="102626" y="88549"/>
                  </a:lnTo>
                  <a:lnTo>
                    <a:pt x="114746" y="82278"/>
                  </a:lnTo>
                  <a:lnTo>
                    <a:pt x="117740" y="81640"/>
                  </a:lnTo>
                  <a:lnTo>
                    <a:pt x="130892" y="72790"/>
                  </a:lnTo>
                  <a:lnTo>
                    <a:pt x="131873" y="69393"/>
                  </a:lnTo>
                  <a:lnTo>
                    <a:pt x="132658" y="53581"/>
                  </a:lnTo>
                  <a:lnTo>
                    <a:pt x="132658" y="98067"/>
                  </a:lnTo>
                  <a:lnTo>
                    <a:pt x="132658" y="102455"/>
                  </a:lnTo>
                  <a:lnTo>
                    <a:pt x="135304" y="107712"/>
                  </a:lnTo>
                  <a:lnTo>
                    <a:pt x="141588"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6"/>
            <p:cNvSpPr/>
            <p:nvPr/>
          </p:nvSpPr>
          <p:spPr>
            <a:xfrm>
              <a:off x="4759523" y="5002528"/>
              <a:ext cx="131597" cy="201638"/>
            </a:xfrm>
            <a:custGeom>
              <a:avLst/>
              <a:gdLst/>
              <a:ahLst/>
              <a:cxnLst/>
              <a:rect l="0" t="0" r="0" b="0"/>
              <a:pathLst>
                <a:path w="131597" h="201638">
                  <a:moveTo>
                    <a:pt x="26790" y="78464"/>
                  </a:moveTo>
                  <a:lnTo>
                    <a:pt x="18228" y="78464"/>
                  </a:lnTo>
                  <a:lnTo>
                    <a:pt x="17863" y="117756"/>
                  </a:lnTo>
                  <a:lnTo>
                    <a:pt x="25548" y="160386"/>
                  </a:lnTo>
                  <a:lnTo>
                    <a:pt x="23592" y="172090"/>
                  </a:lnTo>
                  <a:lnTo>
                    <a:pt x="19558" y="184257"/>
                  </a:lnTo>
                  <a:lnTo>
                    <a:pt x="17959" y="201637"/>
                  </a:lnTo>
                  <a:lnTo>
                    <a:pt x="17868" y="186148"/>
                  </a:lnTo>
                  <a:lnTo>
                    <a:pt x="26955" y="142832"/>
                  </a:lnTo>
                  <a:lnTo>
                    <a:pt x="33694" y="103268"/>
                  </a:lnTo>
                  <a:lnTo>
                    <a:pt x="40060" y="61977"/>
                  </a:lnTo>
                  <a:lnTo>
                    <a:pt x="48987" y="27264"/>
                  </a:lnTo>
                  <a:lnTo>
                    <a:pt x="59801" y="11061"/>
                  </a:lnTo>
                  <a:lnTo>
                    <a:pt x="65604" y="4521"/>
                  </a:lnTo>
                  <a:lnTo>
                    <a:pt x="71491" y="952"/>
                  </a:lnTo>
                  <a:lnTo>
                    <a:pt x="74450" y="0"/>
                  </a:lnTo>
                  <a:lnTo>
                    <a:pt x="92835" y="3401"/>
                  </a:lnTo>
                  <a:lnTo>
                    <a:pt x="106083" y="13353"/>
                  </a:lnTo>
                  <a:lnTo>
                    <a:pt x="126017" y="34514"/>
                  </a:lnTo>
                  <a:lnTo>
                    <a:pt x="130422" y="44379"/>
                  </a:lnTo>
                  <a:lnTo>
                    <a:pt x="131596" y="49788"/>
                  </a:lnTo>
                  <a:lnTo>
                    <a:pt x="130255" y="61089"/>
                  </a:lnTo>
                  <a:lnTo>
                    <a:pt x="126352" y="71734"/>
                  </a:lnTo>
                  <a:lnTo>
                    <a:pt x="121310" y="79772"/>
                  </a:lnTo>
                  <a:lnTo>
                    <a:pt x="117585" y="82314"/>
                  </a:lnTo>
                  <a:lnTo>
                    <a:pt x="99993" y="89036"/>
                  </a:lnTo>
                  <a:lnTo>
                    <a:pt x="96428" y="91465"/>
                  </a:lnTo>
                  <a:lnTo>
                    <a:pt x="77188" y="94884"/>
                  </a:lnTo>
                  <a:lnTo>
                    <a:pt x="32655" y="89066"/>
                  </a:lnTo>
                  <a:lnTo>
                    <a:pt x="0" y="873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7"/>
            <p:cNvSpPr/>
            <p:nvPr/>
          </p:nvSpPr>
          <p:spPr>
            <a:xfrm>
              <a:off x="4893883" y="4993059"/>
              <a:ext cx="88848" cy="114722"/>
            </a:xfrm>
            <a:custGeom>
              <a:avLst/>
              <a:gdLst/>
              <a:ahLst/>
              <a:cxnLst/>
              <a:rect l="0" t="0" r="0" b="0"/>
              <a:pathLst>
                <a:path w="88848" h="114722">
                  <a:moveTo>
                    <a:pt x="17445" y="61144"/>
                  </a:moveTo>
                  <a:lnTo>
                    <a:pt x="17445" y="68833"/>
                  </a:lnTo>
                  <a:lnTo>
                    <a:pt x="18437" y="69246"/>
                  </a:lnTo>
                  <a:lnTo>
                    <a:pt x="62112" y="70074"/>
                  </a:lnTo>
                  <a:lnTo>
                    <a:pt x="65083" y="70074"/>
                  </a:lnTo>
                  <a:lnTo>
                    <a:pt x="67063" y="69082"/>
                  </a:lnTo>
                  <a:lnTo>
                    <a:pt x="68383" y="67428"/>
                  </a:lnTo>
                  <a:lnTo>
                    <a:pt x="69263" y="65333"/>
                  </a:lnTo>
                  <a:lnTo>
                    <a:pt x="70842" y="63937"/>
                  </a:lnTo>
                  <a:lnTo>
                    <a:pt x="75242" y="62385"/>
                  </a:lnTo>
                  <a:lnTo>
                    <a:pt x="76812" y="60979"/>
                  </a:lnTo>
                  <a:lnTo>
                    <a:pt x="87973" y="43386"/>
                  </a:lnTo>
                  <a:lnTo>
                    <a:pt x="88847" y="22336"/>
                  </a:lnTo>
                  <a:lnTo>
                    <a:pt x="87867" y="20390"/>
                  </a:lnTo>
                  <a:lnTo>
                    <a:pt x="86221" y="19092"/>
                  </a:lnTo>
                  <a:lnTo>
                    <a:pt x="84133" y="18227"/>
                  </a:lnTo>
                  <a:lnTo>
                    <a:pt x="82739" y="16657"/>
                  </a:lnTo>
                  <a:lnTo>
                    <a:pt x="80320" y="8959"/>
                  </a:lnTo>
                  <a:lnTo>
                    <a:pt x="75321" y="3238"/>
                  </a:lnTo>
                  <a:lnTo>
                    <a:pt x="70287" y="682"/>
                  </a:lnTo>
                  <a:lnTo>
                    <a:pt x="67556" y="0"/>
                  </a:lnTo>
                  <a:lnTo>
                    <a:pt x="64743" y="537"/>
                  </a:lnTo>
                  <a:lnTo>
                    <a:pt x="54885" y="6444"/>
                  </a:lnTo>
                  <a:lnTo>
                    <a:pt x="46375" y="13481"/>
                  </a:lnTo>
                  <a:lnTo>
                    <a:pt x="38033" y="16595"/>
                  </a:lnTo>
                  <a:lnTo>
                    <a:pt x="14458" y="37451"/>
                  </a:lnTo>
                  <a:lnTo>
                    <a:pt x="11156" y="45984"/>
                  </a:lnTo>
                  <a:lnTo>
                    <a:pt x="8698" y="55399"/>
                  </a:lnTo>
                  <a:lnTo>
                    <a:pt x="1680" y="69527"/>
                  </a:lnTo>
                  <a:lnTo>
                    <a:pt x="0" y="81872"/>
                  </a:lnTo>
                  <a:lnTo>
                    <a:pt x="2415" y="87885"/>
                  </a:lnTo>
                  <a:lnTo>
                    <a:pt x="12899" y="101078"/>
                  </a:lnTo>
                  <a:lnTo>
                    <a:pt x="18071" y="103697"/>
                  </a:lnTo>
                  <a:lnTo>
                    <a:pt x="62094" y="1147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8"/>
            <p:cNvSpPr/>
            <p:nvPr/>
          </p:nvSpPr>
          <p:spPr>
            <a:xfrm>
              <a:off x="4578327" y="4867080"/>
              <a:ext cx="200181" cy="265538"/>
            </a:xfrm>
            <a:custGeom>
              <a:avLst/>
              <a:gdLst/>
              <a:ahLst/>
              <a:cxnLst/>
              <a:rect l="0" t="0" r="0" b="0"/>
              <a:pathLst>
                <a:path w="200181" h="265538">
                  <a:moveTo>
                    <a:pt x="181196" y="26390"/>
                  </a:moveTo>
                  <a:lnTo>
                    <a:pt x="189758" y="17827"/>
                  </a:lnTo>
                  <a:lnTo>
                    <a:pt x="190094" y="9803"/>
                  </a:lnTo>
                  <a:lnTo>
                    <a:pt x="185376" y="4166"/>
                  </a:lnTo>
                  <a:lnTo>
                    <a:pt x="180408" y="1629"/>
                  </a:lnTo>
                  <a:lnTo>
                    <a:pt x="164394" y="0"/>
                  </a:lnTo>
                  <a:lnTo>
                    <a:pt x="135985" y="6808"/>
                  </a:lnTo>
                  <a:lnTo>
                    <a:pt x="94643" y="25341"/>
                  </a:lnTo>
                  <a:lnTo>
                    <a:pt x="51578" y="46614"/>
                  </a:lnTo>
                  <a:lnTo>
                    <a:pt x="10189" y="68738"/>
                  </a:lnTo>
                  <a:lnTo>
                    <a:pt x="1675" y="78614"/>
                  </a:lnTo>
                  <a:lnTo>
                    <a:pt x="0" y="84026"/>
                  </a:lnTo>
                  <a:lnTo>
                    <a:pt x="784" y="95331"/>
                  </a:lnTo>
                  <a:lnTo>
                    <a:pt x="4441" y="104324"/>
                  </a:lnTo>
                  <a:lnTo>
                    <a:pt x="6804" y="108111"/>
                  </a:lnTo>
                  <a:lnTo>
                    <a:pt x="38123" y="127455"/>
                  </a:lnTo>
                  <a:lnTo>
                    <a:pt x="78203" y="145041"/>
                  </a:lnTo>
                  <a:lnTo>
                    <a:pt x="119237" y="167348"/>
                  </a:lnTo>
                  <a:lnTo>
                    <a:pt x="142995" y="180271"/>
                  </a:lnTo>
                  <a:lnTo>
                    <a:pt x="186198" y="208232"/>
                  </a:lnTo>
                  <a:lnTo>
                    <a:pt x="197640" y="219987"/>
                  </a:lnTo>
                  <a:lnTo>
                    <a:pt x="200097" y="225899"/>
                  </a:lnTo>
                  <a:lnTo>
                    <a:pt x="200180" y="237761"/>
                  </a:lnTo>
                  <a:lnTo>
                    <a:pt x="196910" y="247001"/>
                  </a:lnTo>
                  <a:lnTo>
                    <a:pt x="194648" y="250854"/>
                  </a:lnTo>
                  <a:lnTo>
                    <a:pt x="181553" y="255134"/>
                  </a:lnTo>
                  <a:lnTo>
                    <a:pt x="140807" y="262624"/>
                  </a:lnTo>
                  <a:lnTo>
                    <a:pt x="100678" y="265537"/>
                  </a:lnTo>
                  <a:lnTo>
                    <a:pt x="58209" y="257587"/>
                  </a:lnTo>
                  <a:lnTo>
                    <a:pt x="29992" y="246695"/>
                  </a:lnTo>
                  <a:lnTo>
                    <a:pt x="2603" y="2317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9"/>
            <p:cNvSpPr/>
            <p:nvPr/>
          </p:nvSpPr>
          <p:spPr>
            <a:xfrm>
              <a:off x="5359691" y="5027447"/>
              <a:ext cx="105280" cy="98195"/>
            </a:xfrm>
            <a:custGeom>
              <a:avLst/>
              <a:gdLst/>
              <a:ahLst/>
              <a:cxnLst/>
              <a:rect l="0" t="0" r="0" b="0"/>
              <a:pathLst>
                <a:path w="105280" h="98195">
                  <a:moveTo>
                    <a:pt x="60629" y="17826"/>
                  </a:moveTo>
                  <a:lnTo>
                    <a:pt x="60629" y="13086"/>
                  </a:lnTo>
                  <a:lnTo>
                    <a:pt x="61622" y="11690"/>
                  </a:lnTo>
                  <a:lnTo>
                    <a:pt x="63275" y="10758"/>
                  </a:lnTo>
                  <a:lnTo>
                    <a:pt x="68318" y="9265"/>
                  </a:lnTo>
                  <a:lnTo>
                    <a:pt x="69007" y="6414"/>
                  </a:lnTo>
                  <a:lnTo>
                    <a:pt x="69450" y="1240"/>
                  </a:lnTo>
                  <a:lnTo>
                    <a:pt x="68494" y="816"/>
                  </a:lnTo>
                  <a:lnTo>
                    <a:pt x="51513" y="0"/>
                  </a:lnTo>
                  <a:lnTo>
                    <a:pt x="44010" y="2627"/>
                  </a:lnTo>
                  <a:lnTo>
                    <a:pt x="10904" y="31985"/>
                  </a:lnTo>
                  <a:lnTo>
                    <a:pt x="4464" y="38340"/>
                  </a:lnTo>
                  <a:lnTo>
                    <a:pt x="940" y="47118"/>
                  </a:lnTo>
                  <a:lnTo>
                    <a:pt x="0" y="52237"/>
                  </a:lnTo>
                  <a:lnTo>
                    <a:pt x="1602" y="60570"/>
                  </a:lnTo>
                  <a:lnTo>
                    <a:pt x="3419" y="64183"/>
                  </a:lnTo>
                  <a:lnTo>
                    <a:pt x="10728" y="70840"/>
                  </a:lnTo>
                  <a:lnTo>
                    <a:pt x="31590" y="83199"/>
                  </a:lnTo>
                  <a:lnTo>
                    <a:pt x="68662" y="91111"/>
                  </a:lnTo>
                  <a:lnTo>
                    <a:pt x="105279" y="981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0"/>
            <p:cNvSpPr/>
            <p:nvPr/>
          </p:nvSpPr>
          <p:spPr>
            <a:xfrm>
              <a:off x="5594438" y="4993459"/>
              <a:ext cx="84309" cy="158972"/>
            </a:xfrm>
            <a:custGeom>
              <a:avLst/>
              <a:gdLst/>
              <a:ahLst/>
              <a:cxnLst/>
              <a:rect l="0" t="0" r="0" b="0"/>
              <a:pathLst>
                <a:path w="84309" h="158972">
                  <a:moveTo>
                    <a:pt x="4476" y="69674"/>
                  </a:moveTo>
                  <a:lnTo>
                    <a:pt x="17779" y="69674"/>
                  </a:lnTo>
                  <a:lnTo>
                    <a:pt x="55695" y="58650"/>
                  </a:lnTo>
                  <a:lnTo>
                    <a:pt x="78752" y="39786"/>
                  </a:lnTo>
                  <a:lnTo>
                    <a:pt x="82136" y="33900"/>
                  </a:lnTo>
                  <a:lnTo>
                    <a:pt x="84308" y="22038"/>
                  </a:lnTo>
                  <a:lnTo>
                    <a:pt x="81960" y="16090"/>
                  </a:lnTo>
                  <a:lnTo>
                    <a:pt x="79944" y="13116"/>
                  </a:lnTo>
                  <a:lnTo>
                    <a:pt x="67627" y="4188"/>
                  </a:lnTo>
                  <a:lnTo>
                    <a:pt x="56150" y="0"/>
                  </a:lnTo>
                  <a:lnTo>
                    <a:pt x="52816" y="404"/>
                  </a:lnTo>
                  <a:lnTo>
                    <a:pt x="46466" y="3500"/>
                  </a:lnTo>
                  <a:lnTo>
                    <a:pt x="15888" y="31702"/>
                  </a:lnTo>
                  <a:lnTo>
                    <a:pt x="9548" y="43206"/>
                  </a:lnTo>
                  <a:lnTo>
                    <a:pt x="0" y="78830"/>
                  </a:lnTo>
                  <a:lnTo>
                    <a:pt x="1825" y="92264"/>
                  </a:lnTo>
                  <a:lnTo>
                    <a:pt x="17218" y="122202"/>
                  </a:lnTo>
                  <a:lnTo>
                    <a:pt x="29639" y="137052"/>
                  </a:lnTo>
                  <a:lnTo>
                    <a:pt x="50297" y="151594"/>
                  </a:lnTo>
                  <a:lnTo>
                    <a:pt x="75914" y="1589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21"/>
            <p:cNvSpPr/>
            <p:nvPr/>
          </p:nvSpPr>
          <p:spPr>
            <a:xfrm>
              <a:off x="5723930" y="5009555"/>
              <a:ext cx="142876" cy="133946"/>
            </a:xfrm>
            <a:custGeom>
              <a:avLst/>
              <a:gdLst/>
              <a:ahLst/>
              <a:cxnLst/>
              <a:rect l="0" t="0" r="0" b="0"/>
              <a:pathLst>
                <a:path w="142876" h="133946">
                  <a:moveTo>
                    <a:pt x="142875" y="0"/>
                  </a:moveTo>
                  <a:lnTo>
                    <a:pt x="135186" y="0"/>
                  </a:lnTo>
                  <a:lnTo>
                    <a:pt x="120675" y="13302"/>
                  </a:lnTo>
                  <a:lnTo>
                    <a:pt x="94617" y="43754"/>
                  </a:lnTo>
                  <a:lnTo>
                    <a:pt x="66369" y="69151"/>
                  </a:lnTo>
                  <a:lnTo>
                    <a:pt x="41589" y="96893"/>
                  </a:lnTo>
                  <a:lnTo>
                    <a:pt x="0"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22"/>
            <p:cNvSpPr/>
            <p:nvPr/>
          </p:nvSpPr>
          <p:spPr>
            <a:xfrm>
              <a:off x="5706070" y="5009555"/>
              <a:ext cx="133947" cy="125016"/>
            </a:xfrm>
            <a:custGeom>
              <a:avLst/>
              <a:gdLst/>
              <a:ahLst/>
              <a:cxnLst/>
              <a:rect l="0" t="0" r="0" b="0"/>
              <a:pathLst>
                <a:path w="133947" h="125016">
                  <a:moveTo>
                    <a:pt x="0" y="0"/>
                  </a:moveTo>
                  <a:lnTo>
                    <a:pt x="20991" y="34293"/>
                  </a:lnTo>
                  <a:lnTo>
                    <a:pt x="64023" y="73512"/>
                  </a:lnTo>
                  <a:lnTo>
                    <a:pt x="133946" y="1250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3"/>
            <p:cNvSpPr/>
            <p:nvPr/>
          </p:nvSpPr>
          <p:spPr>
            <a:xfrm>
              <a:off x="5862913" y="5023251"/>
              <a:ext cx="146768" cy="93461"/>
            </a:xfrm>
            <a:custGeom>
              <a:avLst/>
              <a:gdLst/>
              <a:ahLst/>
              <a:cxnLst/>
              <a:rect l="0" t="0" r="0" b="0"/>
              <a:pathLst>
                <a:path w="146768" h="93461">
                  <a:moveTo>
                    <a:pt x="75329" y="57741"/>
                  </a:moveTo>
                  <a:lnTo>
                    <a:pt x="75329" y="53001"/>
                  </a:lnTo>
                  <a:lnTo>
                    <a:pt x="77975" y="48027"/>
                  </a:lnTo>
                  <a:lnTo>
                    <a:pt x="80070" y="45312"/>
                  </a:lnTo>
                  <a:lnTo>
                    <a:pt x="80474" y="42510"/>
                  </a:lnTo>
                  <a:lnTo>
                    <a:pt x="78277" y="36751"/>
                  </a:lnTo>
                  <a:lnTo>
                    <a:pt x="78286" y="34818"/>
                  </a:lnTo>
                  <a:lnTo>
                    <a:pt x="79286" y="33529"/>
                  </a:lnTo>
                  <a:lnTo>
                    <a:pt x="80944" y="32670"/>
                  </a:lnTo>
                  <a:lnTo>
                    <a:pt x="82785" y="26424"/>
                  </a:lnTo>
                  <a:lnTo>
                    <a:pt x="83276" y="21980"/>
                  </a:lnTo>
                  <a:lnTo>
                    <a:pt x="82612" y="19017"/>
                  </a:lnTo>
                  <a:lnTo>
                    <a:pt x="81176" y="17043"/>
                  </a:lnTo>
                  <a:lnTo>
                    <a:pt x="79227" y="15726"/>
                  </a:lnTo>
                  <a:lnTo>
                    <a:pt x="77928" y="13856"/>
                  </a:lnTo>
                  <a:lnTo>
                    <a:pt x="75107" y="6484"/>
                  </a:lnTo>
                  <a:lnTo>
                    <a:pt x="70931" y="895"/>
                  </a:lnTo>
                  <a:lnTo>
                    <a:pt x="67436" y="0"/>
                  </a:lnTo>
                  <a:lnTo>
                    <a:pt x="46681" y="3419"/>
                  </a:lnTo>
                  <a:lnTo>
                    <a:pt x="32224" y="13424"/>
                  </a:lnTo>
                  <a:lnTo>
                    <a:pt x="16691" y="34581"/>
                  </a:lnTo>
                  <a:lnTo>
                    <a:pt x="1033" y="59040"/>
                  </a:lnTo>
                  <a:lnTo>
                    <a:pt x="0" y="63568"/>
                  </a:lnTo>
                  <a:lnTo>
                    <a:pt x="1501" y="73891"/>
                  </a:lnTo>
                  <a:lnTo>
                    <a:pt x="7923" y="86118"/>
                  </a:lnTo>
                  <a:lnTo>
                    <a:pt x="13290" y="90197"/>
                  </a:lnTo>
                  <a:lnTo>
                    <a:pt x="21890" y="92493"/>
                  </a:lnTo>
                  <a:lnTo>
                    <a:pt x="38425" y="93268"/>
                  </a:lnTo>
                  <a:lnTo>
                    <a:pt x="55024" y="88663"/>
                  </a:lnTo>
                  <a:lnTo>
                    <a:pt x="67769" y="81014"/>
                  </a:lnTo>
                  <a:lnTo>
                    <a:pt x="94783" y="55959"/>
                  </a:lnTo>
                  <a:lnTo>
                    <a:pt x="98858" y="49342"/>
                  </a:lnTo>
                  <a:lnTo>
                    <a:pt x="102101" y="39931"/>
                  </a:lnTo>
                  <a:lnTo>
                    <a:pt x="102117" y="47574"/>
                  </a:lnTo>
                  <a:lnTo>
                    <a:pt x="114547" y="73560"/>
                  </a:lnTo>
                  <a:lnTo>
                    <a:pt x="120209" y="79655"/>
                  </a:lnTo>
                  <a:lnTo>
                    <a:pt x="146767" y="934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4"/>
            <p:cNvSpPr/>
            <p:nvPr/>
          </p:nvSpPr>
          <p:spPr>
            <a:xfrm>
              <a:off x="6045398" y="5018760"/>
              <a:ext cx="160736" cy="106882"/>
            </a:xfrm>
            <a:custGeom>
              <a:avLst/>
              <a:gdLst/>
              <a:ahLst/>
              <a:cxnLst/>
              <a:rect l="0" t="0" r="0" b="0"/>
              <a:pathLst>
                <a:path w="160736" h="106882">
                  <a:moveTo>
                    <a:pt x="8930" y="17585"/>
                  </a:moveTo>
                  <a:lnTo>
                    <a:pt x="8930" y="30012"/>
                  </a:lnTo>
                  <a:lnTo>
                    <a:pt x="6285" y="35675"/>
                  </a:lnTo>
                  <a:lnTo>
                    <a:pt x="2793" y="41499"/>
                  </a:lnTo>
                  <a:lnTo>
                    <a:pt x="552" y="53323"/>
                  </a:lnTo>
                  <a:lnTo>
                    <a:pt x="4" y="88131"/>
                  </a:lnTo>
                  <a:lnTo>
                    <a:pt x="0" y="68007"/>
                  </a:lnTo>
                  <a:lnTo>
                    <a:pt x="12429" y="37881"/>
                  </a:lnTo>
                  <a:lnTo>
                    <a:pt x="32774" y="6802"/>
                  </a:lnTo>
                  <a:lnTo>
                    <a:pt x="42889" y="656"/>
                  </a:lnTo>
                  <a:lnTo>
                    <a:pt x="48868" y="0"/>
                  </a:lnTo>
                  <a:lnTo>
                    <a:pt x="51431" y="1893"/>
                  </a:lnTo>
                  <a:lnTo>
                    <a:pt x="74446" y="41713"/>
                  </a:lnTo>
                  <a:lnTo>
                    <a:pt x="79198" y="58143"/>
                  </a:lnTo>
                  <a:lnTo>
                    <a:pt x="80322" y="78284"/>
                  </a:lnTo>
                  <a:lnTo>
                    <a:pt x="80354" y="74816"/>
                  </a:lnTo>
                  <a:lnTo>
                    <a:pt x="83008" y="70140"/>
                  </a:lnTo>
                  <a:lnTo>
                    <a:pt x="116107" y="27057"/>
                  </a:lnTo>
                  <a:lnTo>
                    <a:pt x="122048" y="21794"/>
                  </a:lnTo>
                  <a:lnTo>
                    <a:pt x="132183" y="18138"/>
                  </a:lnTo>
                  <a:lnTo>
                    <a:pt x="138163" y="17748"/>
                  </a:lnTo>
                  <a:lnTo>
                    <a:pt x="143427" y="20302"/>
                  </a:lnTo>
                  <a:lnTo>
                    <a:pt x="146220" y="22373"/>
                  </a:lnTo>
                  <a:lnTo>
                    <a:pt x="149323" y="27319"/>
                  </a:lnTo>
                  <a:lnTo>
                    <a:pt x="151315" y="38579"/>
                  </a:lnTo>
                  <a:lnTo>
                    <a:pt x="154386" y="70105"/>
                  </a:lnTo>
                  <a:lnTo>
                    <a:pt x="160735" y="1068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5"/>
            <p:cNvSpPr/>
            <p:nvPr/>
          </p:nvSpPr>
          <p:spPr>
            <a:xfrm>
              <a:off x="6250780" y="5019144"/>
              <a:ext cx="114541" cy="235619"/>
            </a:xfrm>
            <a:custGeom>
              <a:avLst/>
              <a:gdLst/>
              <a:ahLst/>
              <a:cxnLst/>
              <a:rect l="0" t="0" r="0" b="0"/>
              <a:pathLst>
                <a:path w="114541" h="235619">
                  <a:moveTo>
                    <a:pt x="0" y="61848"/>
                  </a:moveTo>
                  <a:lnTo>
                    <a:pt x="0" y="69537"/>
                  </a:lnTo>
                  <a:lnTo>
                    <a:pt x="993" y="69950"/>
                  </a:lnTo>
                  <a:lnTo>
                    <a:pt x="4742" y="70410"/>
                  </a:lnTo>
                  <a:lnTo>
                    <a:pt x="6138" y="71525"/>
                  </a:lnTo>
                  <a:lnTo>
                    <a:pt x="7690" y="75409"/>
                  </a:lnTo>
                  <a:lnTo>
                    <a:pt x="13562" y="116617"/>
                  </a:lnTo>
                  <a:lnTo>
                    <a:pt x="17295" y="153164"/>
                  </a:lnTo>
                  <a:lnTo>
                    <a:pt x="23923" y="196059"/>
                  </a:lnTo>
                  <a:lnTo>
                    <a:pt x="26716" y="235618"/>
                  </a:lnTo>
                  <a:lnTo>
                    <a:pt x="26789" y="194290"/>
                  </a:lnTo>
                  <a:lnTo>
                    <a:pt x="31212" y="155369"/>
                  </a:lnTo>
                  <a:lnTo>
                    <a:pt x="27664" y="111520"/>
                  </a:lnTo>
                  <a:lnTo>
                    <a:pt x="26963" y="71770"/>
                  </a:lnTo>
                  <a:lnTo>
                    <a:pt x="27798" y="30552"/>
                  </a:lnTo>
                  <a:lnTo>
                    <a:pt x="33924" y="14762"/>
                  </a:lnTo>
                  <a:lnTo>
                    <a:pt x="39221" y="6855"/>
                  </a:lnTo>
                  <a:lnTo>
                    <a:pt x="44883" y="2681"/>
                  </a:lnTo>
                  <a:lnTo>
                    <a:pt x="51699" y="825"/>
                  </a:lnTo>
                  <a:lnTo>
                    <a:pt x="61342" y="0"/>
                  </a:lnTo>
                  <a:lnTo>
                    <a:pt x="72243" y="4925"/>
                  </a:lnTo>
                  <a:lnTo>
                    <a:pt x="99326" y="22712"/>
                  </a:lnTo>
                  <a:lnTo>
                    <a:pt x="110867" y="42718"/>
                  </a:lnTo>
                  <a:lnTo>
                    <a:pt x="114540" y="59377"/>
                  </a:lnTo>
                  <a:lnTo>
                    <a:pt x="113072" y="64170"/>
                  </a:lnTo>
                  <a:lnTo>
                    <a:pt x="106147" y="72140"/>
                  </a:lnTo>
                  <a:lnTo>
                    <a:pt x="99101" y="76344"/>
                  </a:lnTo>
                  <a:lnTo>
                    <a:pt x="91671" y="78213"/>
                  </a:lnTo>
                  <a:lnTo>
                    <a:pt x="60274" y="79511"/>
                  </a:lnTo>
                  <a:lnTo>
                    <a:pt x="30644" y="72002"/>
                  </a:lnTo>
                  <a:lnTo>
                    <a:pt x="8931" y="529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6"/>
            <p:cNvSpPr/>
            <p:nvPr/>
          </p:nvSpPr>
          <p:spPr>
            <a:xfrm>
              <a:off x="6402586" y="4884539"/>
              <a:ext cx="35720" cy="232173"/>
            </a:xfrm>
            <a:custGeom>
              <a:avLst/>
              <a:gdLst/>
              <a:ahLst/>
              <a:cxnLst/>
              <a:rect l="0" t="0" r="0" b="0"/>
              <a:pathLst>
                <a:path w="35720" h="232173">
                  <a:moveTo>
                    <a:pt x="0" y="0"/>
                  </a:moveTo>
                  <a:lnTo>
                    <a:pt x="0" y="42808"/>
                  </a:lnTo>
                  <a:lnTo>
                    <a:pt x="6138" y="86813"/>
                  </a:lnTo>
                  <a:lnTo>
                    <a:pt x="9094" y="122185"/>
                  </a:lnTo>
                  <a:lnTo>
                    <a:pt x="15814" y="156809"/>
                  </a:lnTo>
                  <a:lnTo>
                    <a:pt x="25148" y="195385"/>
                  </a:lnTo>
                  <a:lnTo>
                    <a:pt x="35719"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7"/>
            <p:cNvSpPr/>
            <p:nvPr/>
          </p:nvSpPr>
          <p:spPr>
            <a:xfrm>
              <a:off x="6447234" y="5000898"/>
              <a:ext cx="102080" cy="115814"/>
            </a:xfrm>
            <a:custGeom>
              <a:avLst/>
              <a:gdLst/>
              <a:ahLst/>
              <a:cxnLst/>
              <a:rect l="0" t="0" r="0" b="0"/>
              <a:pathLst>
                <a:path w="102080" h="115814">
                  <a:moveTo>
                    <a:pt x="0" y="53305"/>
                  </a:moveTo>
                  <a:lnTo>
                    <a:pt x="0" y="60994"/>
                  </a:lnTo>
                  <a:lnTo>
                    <a:pt x="993" y="61407"/>
                  </a:lnTo>
                  <a:lnTo>
                    <a:pt x="40528" y="62220"/>
                  </a:lnTo>
                  <a:lnTo>
                    <a:pt x="72880" y="61241"/>
                  </a:lnTo>
                  <a:lnTo>
                    <a:pt x="81339" y="57492"/>
                  </a:lnTo>
                  <a:lnTo>
                    <a:pt x="91680" y="49805"/>
                  </a:lnTo>
                  <a:lnTo>
                    <a:pt x="101028" y="36503"/>
                  </a:lnTo>
                  <a:lnTo>
                    <a:pt x="102079" y="32182"/>
                  </a:lnTo>
                  <a:lnTo>
                    <a:pt x="101786" y="28309"/>
                  </a:lnTo>
                  <a:lnTo>
                    <a:pt x="99281" y="15471"/>
                  </a:lnTo>
                  <a:lnTo>
                    <a:pt x="98930" y="10223"/>
                  </a:lnTo>
                  <a:lnTo>
                    <a:pt x="97704" y="6723"/>
                  </a:lnTo>
                  <a:lnTo>
                    <a:pt x="95894" y="4392"/>
                  </a:lnTo>
                  <a:lnTo>
                    <a:pt x="93695" y="2837"/>
                  </a:lnTo>
                  <a:lnTo>
                    <a:pt x="81119" y="649"/>
                  </a:lnTo>
                  <a:lnTo>
                    <a:pt x="64826" y="0"/>
                  </a:lnTo>
                  <a:lnTo>
                    <a:pt x="53285" y="5140"/>
                  </a:lnTo>
                  <a:lnTo>
                    <a:pt x="34448" y="19868"/>
                  </a:lnTo>
                  <a:lnTo>
                    <a:pt x="24318" y="38768"/>
                  </a:lnTo>
                  <a:lnTo>
                    <a:pt x="18426" y="79835"/>
                  </a:lnTo>
                  <a:lnTo>
                    <a:pt x="20222" y="83890"/>
                  </a:lnTo>
                  <a:lnTo>
                    <a:pt x="27509" y="91041"/>
                  </a:lnTo>
                  <a:lnTo>
                    <a:pt x="71438" y="1158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8"/>
            <p:cNvSpPr/>
            <p:nvPr/>
          </p:nvSpPr>
          <p:spPr>
            <a:xfrm>
              <a:off x="6590109" y="4973868"/>
              <a:ext cx="87460" cy="142844"/>
            </a:xfrm>
            <a:custGeom>
              <a:avLst/>
              <a:gdLst/>
              <a:ahLst/>
              <a:cxnLst/>
              <a:rect l="0" t="0" r="0" b="0"/>
              <a:pathLst>
                <a:path w="87460" h="142844">
                  <a:moveTo>
                    <a:pt x="80368" y="8898"/>
                  </a:moveTo>
                  <a:lnTo>
                    <a:pt x="80368" y="0"/>
                  </a:lnTo>
                  <a:lnTo>
                    <a:pt x="66110" y="967"/>
                  </a:lnTo>
                  <a:lnTo>
                    <a:pt x="23917" y="15782"/>
                  </a:lnTo>
                  <a:lnTo>
                    <a:pt x="16252" y="21217"/>
                  </a:lnTo>
                  <a:lnTo>
                    <a:pt x="6360" y="34597"/>
                  </a:lnTo>
                  <a:lnTo>
                    <a:pt x="5231" y="38928"/>
                  </a:lnTo>
                  <a:lnTo>
                    <a:pt x="5472" y="42809"/>
                  </a:lnTo>
                  <a:lnTo>
                    <a:pt x="12987" y="60906"/>
                  </a:lnTo>
                  <a:lnTo>
                    <a:pt x="25897" y="77776"/>
                  </a:lnTo>
                  <a:lnTo>
                    <a:pt x="53182" y="99269"/>
                  </a:lnTo>
                  <a:lnTo>
                    <a:pt x="76834" y="113563"/>
                  </a:lnTo>
                  <a:lnTo>
                    <a:pt x="83096" y="119246"/>
                  </a:lnTo>
                  <a:lnTo>
                    <a:pt x="86541" y="125080"/>
                  </a:lnTo>
                  <a:lnTo>
                    <a:pt x="87459" y="128024"/>
                  </a:lnTo>
                  <a:lnTo>
                    <a:pt x="87080" y="129987"/>
                  </a:lnTo>
                  <a:lnTo>
                    <a:pt x="85835" y="131296"/>
                  </a:lnTo>
                  <a:lnTo>
                    <a:pt x="81805" y="132750"/>
                  </a:lnTo>
                  <a:lnTo>
                    <a:pt x="42528" y="136539"/>
                  </a:lnTo>
                  <a:lnTo>
                    <a:pt x="25158" y="141598"/>
                  </a:lnTo>
                  <a:lnTo>
                    <a:pt x="0" y="1428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1" name="SMARTInkShape-29"/>
          <p:cNvSpPr/>
          <p:nvPr/>
        </p:nvSpPr>
        <p:spPr>
          <a:xfrm>
            <a:off x="4580930" y="5188149"/>
            <a:ext cx="2268141" cy="44649"/>
          </a:xfrm>
          <a:custGeom>
            <a:avLst/>
            <a:gdLst/>
            <a:ahLst/>
            <a:cxnLst/>
            <a:rect l="0" t="0" r="0" b="0"/>
            <a:pathLst>
              <a:path w="2268141" h="44649">
                <a:moveTo>
                  <a:pt x="0" y="26789"/>
                </a:moveTo>
                <a:lnTo>
                  <a:pt x="7688" y="19100"/>
                </a:lnTo>
                <a:lnTo>
                  <a:pt x="16509" y="17967"/>
                </a:lnTo>
                <a:lnTo>
                  <a:pt x="48003" y="17859"/>
                </a:lnTo>
                <a:lnTo>
                  <a:pt x="53746" y="15213"/>
                </a:lnTo>
                <a:lnTo>
                  <a:pt x="60777" y="10170"/>
                </a:lnTo>
                <a:lnTo>
                  <a:pt x="70287" y="9174"/>
                </a:lnTo>
                <a:lnTo>
                  <a:pt x="113043" y="8931"/>
                </a:lnTo>
                <a:lnTo>
                  <a:pt x="144608" y="8929"/>
                </a:lnTo>
                <a:lnTo>
                  <a:pt x="151252" y="6284"/>
                </a:lnTo>
                <a:lnTo>
                  <a:pt x="154412" y="4189"/>
                </a:lnTo>
                <a:lnTo>
                  <a:pt x="168342" y="1240"/>
                </a:lnTo>
                <a:lnTo>
                  <a:pt x="212620" y="31"/>
                </a:lnTo>
                <a:lnTo>
                  <a:pt x="256385" y="0"/>
                </a:lnTo>
                <a:lnTo>
                  <a:pt x="273739" y="992"/>
                </a:lnTo>
                <a:lnTo>
                  <a:pt x="301011" y="7688"/>
                </a:lnTo>
                <a:lnTo>
                  <a:pt x="345658" y="8897"/>
                </a:lnTo>
                <a:lnTo>
                  <a:pt x="369168" y="9914"/>
                </a:lnTo>
                <a:lnTo>
                  <a:pt x="404818" y="17030"/>
                </a:lnTo>
                <a:lnTo>
                  <a:pt x="440532" y="18778"/>
                </a:lnTo>
                <a:lnTo>
                  <a:pt x="471105" y="25954"/>
                </a:lnTo>
                <a:lnTo>
                  <a:pt x="511386" y="27707"/>
                </a:lnTo>
                <a:lnTo>
                  <a:pt x="553607" y="35162"/>
                </a:lnTo>
                <a:lnTo>
                  <a:pt x="595311" y="35686"/>
                </a:lnTo>
                <a:lnTo>
                  <a:pt x="636984" y="35716"/>
                </a:lnTo>
                <a:lnTo>
                  <a:pt x="678656" y="35718"/>
                </a:lnTo>
                <a:lnTo>
                  <a:pt x="720328" y="35718"/>
                </a:lnTo>
                <a:lnTo>
                  <a:pt x="760787" y="35718"/>
                </a:lnTo>
                <a:lnTo>
                  <a:pt x="800327" y="35718"/>
                </a:lnTo>
                <a:lnTo>
                  <a:pt x="842345" y="35718"/>
                </a:lnTo>
                <a:lnTo>
                  <a:pt x="884037" y="35718"/>
                </a:lnTo>
                <a:lnTo>
                  <a:pt x="925711" y="35718"/>
                </a:lnTo>
                <a:lnTo>
                  <a:pt x="949523" y="34726"/>
                </a:lnTo>
                <a:lnTo>
                  <a:pt x="985242" y="27616"/>
                </a:lnTo>
                <a:lnTo>
                  <a:pt x="1029559" y="26837"/>
                </a:lnTo>
                <a:lnTo>
                  <a:pt x="1071010" y="26792"/>
                </a:lnTo>
                <a:lnTo>
                  <a:pt x="1113202" y="26789"/>
                </a:lnTo>
                <a:lnTo>
                  <a:pt x="1153691" y="19100"/>
                </a:lnTo>
                <a:lnTo>
                  <a:pt x="1193233" y="17967"/>
                </a:lnTo>
                <a:lnTo>
                  <a:pt x="1235251" y="17865"/>
                </a:lnTo>
                <a:lnTo>
                  <a:pt x="1277127" y="17860"/>
                </a:lnTo>
                <a:lnTo>
                  <a:pt x="1321532" y="17859"/>
                </a:lnTo>
                <a:lnTo>
                  <a:pt x="1366064" y="17859"/>
                </a:lnTo>
                <a:lnTo>
                  <a:pt x="1409013" y="17859"/>
                </a:lnTo>
                <a:lnTo>
                  <a:pt x="1453512" y="17859"/>
                </a:lnTo>
                <a:lnTo>
                  <a:pt x="1491175" y="18851"/>
                </a:lnTo>
                <a:lnTo>
                  <a:pt x="1535821" y="25961"/>
                </a:lnTo>
                <a:lnTo>
                  <a:pt x="1572985" y="26680"/>
                </a:lnTo>
                <a:lnTo>
                  <a:pt x="1608298" y="31496"/>
                </a:lnTo>
                <a:lnTo>
                  <a:pt x="1652401" y="34884"/>
                </a:lnTo>
                <a:lnTo>
                  <a:pt x="1692572" y="36463"/>
                </a:lnTo>
                <a:lnTo>
                  <a:pt x="1736886" y="41782"/>
                </a:lnTo>
                <a:lnTo>
                  <a:pt x="1770090" y="43374"/>
                </a:lnTo>
                <a:lnTo>
                  <a:pt x="1802045" y="44082"/>
                </a:lnTo>
                <a:lnTo>
                  <a:pt x="1832784" y="44396"/>
                </a:lnTo>
                <a:lnTo>
                  <a:pt x="1875003" y="44573"/>
                </a:lnTo>
                <a:lnTo>
                  <a:pt x="1916493" y="44633"/>
                </a:lnTo>
                <a:lnTo>
                  <a:pt x="1957242" y="44642"/>
                </a:lnTo>
                <a:lnTo>
                  <a:pt x="1998090" y="44646"/>
                </a:lnTo>
                <a:lnTo>
                  <a:pt x="2042708" y="44647"/>
                </a:lnTo>
                <a:lnTo>
                  <a:pt x="2087313" y="44648"/>
                </a:lnTo>
                <a:lnTo>
                  <a:pt x="2129050" y="44648"/>
                </a:lnTo>
                <a:lnTo>
                  <a:pt x="2170412" y="44648"/>
                </a:lnTo>
                <a:lnTo>
                  <a:pt x="2209887" y="44648"/>
                </a:lnTo>
                <a:lnTo>
                  <a:pt x="2253199" y="44648"/>
                </a:lnTo>
                <a:lnTo>
                  <a:pt x="2268140" y="446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6" name="SMARTInkShape-Group8"/>
          <p:cNvGrpSpPr/>
          <p:nvPr/>
        </p:nvGrpSpPr>
        <p:grpSpPr>
          <a:xfrm>
            <a:off x="6813352" y="4866680"/>
            <a:ext cx="44649" cy="330399"/>
            <a:chOff x="6813352" y="4866680"/>
            <a:chExt cx="44649" cy="330399"/>
          </a:xfrm>
        </p:grpSpPr>
        <p:sp>
          <p:nvSpPr>
            <p:cNvPr id="64" name="SMARTInkShape-30"/>
            <p:cNvSpPr/>
            <p:nvPr/>
          </p:nvSpPr>
          <p:spPr>
            <a:xfrm>
              <a:off x="6813352" y="4866680"/>
              <a:ext cx="17860" cy="250032"/>
            </a:xfrm>
            <a:custGeom>
              <a:avLst/>
              <a:gdLst/>
              <a:ahLst/>
              <a:cxnLst/>
              <a:rect l="0" t="0" r="0" b="0"/>
              <a:pathLst>
                <a:path w="17860" h="250032">
                  <a:moveTo>
                    <a:pt x="0" y="0"/>
                  </a:moveTo>
                  <a:lnTo>
                    <a:pt x="4740" y="4740"/>
                  </a:lnTo>
                  <a:lnTo>
                    <a:pt x="7067" y="9713"/>
                  </a:lnTo>
                  <a:lnTo>
                    <a:pt x="8766" y="50707"/>
                  </a:lnTo>
                  <a:lnTo>
                    <a:pt x="7864" y="64208"/>
                  </a:lnTo>
                  <a:lnTo>
                    <a:pt x="1231" y="104562"/>
                  </a:lnTo>
                  <a:lnTo>
                    <a:pt x="5105" y="137917"/>
                  </a:lnTo>
                  <a:lnTo>
                    <a:pt x="7796" y="172935"/>
                  </a:lnTo>
                  <a:lnTo>
                    <a:pt x="9698" y="208051"/>
                  </a:lnTo>
                  <a:lnTo>
                    <a:pt x="17859"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31"/>
            <p:cNvSpPr/>
            <p:nvPr/>
          </p:nvSpPr>
          <p:spPr>
            <a:xfrm>
              <a:off x="6849070" y="5188148"/>
              <a:ext cx="8931" cy="8931"/>
            </a:xfrm>
            <a:custGeom>
              <a:avLst/>
              <a:gdLst/>
              <a:ahLst/>
              <a:cxnLst/>
              <a:rect l="0" t="0" r="0" b="0"/>
              <a:pathLst>
                <a:path w="8931" h="8931">
                  <a:moveTo>
                    <a:pt x="8930" y="0"/>
                  </a:moveTo>
                  <a:lnTo>
                    <a:pt x="8930" y="8562"/>
                  </a:lnTo>
                  <a:lnTo>
                    <a:pt x="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 name="SMARTInkShape-Group9"/>
          <p:cNvGrpSpPr/>
          <p:nvPr/>
        </p:nvGrpSpPr>
        <p:grpSpPr>
          <a:xfrm>
            <a:off x="7099102" y="4777383"/>
            <a:ext cx="839391" cy="364412"/>
            <a:chOff x="7099102" y="4777383"/>
            <a:chExt cx="839391" cy="364412"/>
          </a:xfrm>
        </p:grpSpPr>
        <p:sp>
          <p:nvSpPr>
            <p:cNvPr id="67" name="SMARTInkShape-32"/>
            <p:cNvSpPr/>
            <p:nvPr/>
          </p:nvSpPr>
          <p:spPr>
            <a:xfrm>
              <a:off x="7099102" y="4777383"/>
              <a:ext cx="276821" cy="364412"/>
            </a:xfrm>
            <a:custGeom>
              <a:avLst/>
              <a:gdLst/>
              <a:ahLst/>
              <a:cxnLst/>
              <a:rect l="0" t="0" r="0" b="0"/>
              <a:pathLst>
                <a:path w="276821" h="364412">
                  <a:moveTo>
                    <a:pt x="0" y="71437"/>
                  </a:moveTo>
                  <a:lnTo>
                    <a:pt x="992" y="86688"/>
                  </a:lnTo>
                  <a:lnTo>
                    <a:pt x="8102" y="124211"/>
                  </a:lnTo>
                  <a:lnTo>
                    <a:pt x="11411" y="167153"/>
                  </a:lnTo>
                  <a:lnTo>
                    <a:pt x="16585" y="204886"/>
                  </a:lnTo>
                  <a:lnTo>
                    <a:pt x="17481" y="246246"/>
                  </a:lnTo>
                  <a:lnTo>
                    <a:pt x="17747" y="281983"/>
                  </a:lnTo>
                  <a:lnTo>
                    <a:pt x="17826" y="316163"/>
                  </a:lnTo>
                  <a:lnTo>
                    <a:pt x="25545" y="360358"/>
                  </a:lnTo>
                  <a:lnTo>
                    <a:pt x="26420" y="364411"/>
                  </a:lnTo>
                  <a:lnTo>
                    <a:pt x="39100" y="331460"/>
                  </a:lnTo>
                  <a:lnTo>
                    <a:pt x="55458" y="287723"/>
                  </a:lnTo>
                  <a:lnTo>
                    <a:pt x="69899" y="250065"/>
                  </a:lnTo>
                  <a:lnTo>
                    <a:pt x="91487" y="207487"/>
                  </a:lnTo>
                  <a:lnTo>
                    <a:pt x="117327" y="165890"/>
                  </a:lnTo>
                  <a:lnTo>
                    <a:pt x="125897" y="158065"/>
                  </a:lnTo>
                  <a:lnTo>
                    <a:pt x="135659" y="154587"/>
                  </a:lnTo>
                  <a:lnTo>
                    <a:pt x="141041" y="153659"/>
                  </a:lnTo>
                  <a:lnTo>
                    <a:pt x="146613" y="156017"/>
                  </a:lnTo>
                  <a:lnTo>
                    <a:pt x="158096" y="166576"/>
                  </a:lnTo>
                  <a:lnTo>
                    <a:pt x="179652" y="202751"/>
                  </a:lnTo>
                  <a:lnTo>
                    <a:pt x="191227" y="242127"/>
                  </a:lnTo>
                  <a:lnTo>
                    <a:pt x="203682" y="282340"/>
                  </a:lnTo>
                  <a:lnTo>
                    <a:pt x="214377" y="317291"/>
                  </a:lnTo>
                  <a:lnTo>
                    <a:pt x="221878" y="328476"/>
                  </a:lnTo>
                  <a:lnTo>
                    <a:pt x="225282" y="329544"/>
                  </a:lnTo>
                  <a:lnTo>
                    <a:pt x="227578" y="329829"/>
                  </a:lnTo>
                  <a:lnTo>
                    <a:pt x="229110" y="329025"/>
                  </a:lnTo>
                  <a:lnTo>
                    <a:pt x="230130" y="327499"/>
                  </a:lnTo>
                  <a:lnTo>
                    <a:pt x="243142" y="285442"/>
                  </a:lnTo>
                  <a:lnTo>
                    <a:pt x="246969" y="272715"/>
                  </a:lnTo>
                  <a:lnTo>
                    <a:pt x="249628" y="231631"/>
                  </a:lnTo>
                  <a:lnTo>
                    <a:pt x="256088" y="190209"/>
                  </a:lnTo>
                  <a:lnTo>
                    <a:pt x="261039" y="149689"/>
                  </a:lnTo>
                  <a:lnTo>
                    <a:pt x="266537" y="108502"/>
                  </a:lnTo>
                  <a:lnTo>
                    <a:pt x="274780" y="69753"/>
                  </a:lnTo>
                  <a:lnTo>
                    <a:pt x="276701" y="28948"/>
                  </a:lnTo>
                  <a:lnTo>
                    <a:pt x="27682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33"/>
            <p:cNvSpPr/>
            <p:nvPr/>
          </p:nvSpPr>
          <p:spPr>
            <a:xfrm>
              <a:off x="7420570" y="4813102"/>
              <a:ext cx="116087" cy="267352"/>
            </a:xfrm>
            <a:custGeom>
              <a:avLst/>
              <a:gdLst/>
              <a:ahLst/>
              <a:cxnLst/>
              <a:rect l="0" t="0" r="0" b="0"/>
              <a:pathLst>
                <a:path w="116087" h="267352">
                  <a:moveTo>
                    <a:pt x="0" y="0"/>
                  </a:moveTo>
                  <a:lnTo>
                    <a:pt x="0" y="29014"/>
                  </a:lnTo>
                  <a:lnTo>
                    <a:pt x="8103" y="66780"/>
                  </a:lnTo>
                  <a:lnTo>
                    <a:pt x="8821" y="107719"/>
                  </a:lnTo>
                  <a:lnTo>
                    <a:pt x="1848" y="151878"/>
                  </a:lnTo>
                  <a:lnTo>
                    <a:pt x="244" y="190325"/>
                  </a:lnTo>
                  <a:lnTo>
                    <a:pt x="22" y="233226"/>
                  </a:lnTo>
                  <a:lnTo>
                    <a:pt x="2" y="261746"/>
                  </a:lnTo>
                  <a:lnTo>
                    <a:pt x="993" y="263794"/>
                  </a:lnTo>
                  <a:lnTo>
                    <a:pt x="2647" y="265159"/>
                  </a:lnTo>
                  <a:lnTo>
                    <a:pt x="7689" y="267351"/>
                  </a:lnTo>
                  <a:lnTo>
                    <a:pt x="16037" y="228152"/>
                  </a:lnTo>
                  <a:lnTo>
                    <a:pt x="35787" y="187462"/>
                  </a:lnTo>
                  <a:lnTo>
                    <a:pt x="59534" y="146033"/>
                  </a:lnTo>
                  <a:lnTo>
                    <a:pt x="68462" y="132124"/>
                  </a:lnTo>
                  <a:lnTo>
                    <a:pt x="76399" y="126129"/>
                  </a:lnTo>
                  <a:lnTo>
                    <a:pt x="78603" y="121212"/>
                  </a:lnTo>
                  <a:lnTo>
                    <a:pt x="80184" y="119502"/>
                  </a:lnTo>
                  <a:lnTo>
                    <a:pt x="87900" y="116535"/>
                  </a:lnTo>
                  <a:lnTo>
                    <a:pt x="93624" y="120959"/>
                  </a:lnTo>
                  <a:lnTo>
                    <a:pt x="96181" y="125858"/>
                  </a:lnTo>
                  <a:lnTo>
                    <a:pt x="96863" y="128553"/>
                  </a:lnTo>
                  <a:lnTo>
                    <a:pt x="105115" y="142948"/>
                  </a:lnTo>
                  <a:lnTo>
                    <a:pt x="113269" y="183738"/>
                  </a:lnTo>
                  <a:lnTo>
                    <a:pt x="116086" y="2232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34"/>
            <p:cNvSpPr/>
            <p:nvPr/>
          </p:nvSpPr>
          <p:spPr>
            <a:xfrm>
              <a:off x="7590645" y="4920380"/>
              <a:ext cx="151395" cy="133824"/>
            </a:xfrm>
            <a:custGeom>
              <a:avLst/>
              <a:gdLst/>
              <a:ahLst/>
              <a:cxnLst/>
              <a:rect l="0" t="0" r="0" b="0"/>
              <a:pathLst>
                <a:path w="151395" h="133824">
                  <a:moveTo>
                    <a:pt x="53168" y="89175"/>
                  </a:moveTo>
                  <a:lnTo>
                    <a:pt x="53168" y="62894"/>
                  </a:lnTo>
                  <a:lnTo>
                    <a:pt x="57908" y="57796"/>
                  </a:lnTo>
                  <a:lnTo>
                    <a:pt x="60235" y="50093"/>
                  </a:lnTo>
                  <a:lnTo>
                    <a:pt x="61729" y="33719"/>
                  </a:lnTo>
                  <a:lnTo>
                    <a:pt x="59287" y="27156"/>
                  </a:lnTo>
                  <a:lnTo>
                    <a:pt x="55887" y="20931"/>
                  </a:lnTo>
                  <a:lnTo>
                    <a:pt x="53406" y="9011"/>
                  </a:lnTo>
                  <a:lnTo>
                    <a:pt x="53199" y="1276"/>
                  </a:lnTo>
                  <a:lnTo>
                    <a:pt x="52196" y="810"/>
                  </a:lnTo>
                  <a:lnTo>
                    <a:pt x="45482" y="0"/>
                  </a:lnTo>
                  <a:lnTo>
                    <a:pt x="39866" y="4653"/>
                  </a:lnTo>
                  <a:lnTo>
                    <a:pt x="37334" y="9607"/>
                  </a:lnTo>
                  <a:lnTo>
                    <a:pt x="22041" y="51889"/>
                  </a:lnTo>
                  <a:lnTo>
                    <a:pt x="4266" y="96406"/>
                  </a:lnTo>
                  <a:lnTo>
                    <a:pt x="513" y="112063"/>
                  </a:lnTo>
                  <a:lnTo>
                    <a:pt x="0" y="118530"/>
                  </a:lnTo>
                  <a:lnTo>
                    <a:pt x="2418" y="124711"/>
                  </a:lnTo>
                  <a:lnTo>
                    <a:pt x="8162" y="133290"/>
                  </a:lnTo>
                  <a:lnTo>
                    <a:pt x="29501" y="112819"/>
                  </a:lnTo>
                  <a:lnTo>
                    <a:pt x="60115" y="68397"/>
                  </a:lnTo>
                  <a:lnTo>
                    <a:pt x="84090" y="47769"/>
                  </a:lnTo>
                  <a:lnTo>
                    <a:pt x="92995" y="32655"/>
                  </a:lnTo>
                  <a:lnTo>
                    <a:pt x="98320" y="29328"/>
                  </a:lnTo>
                  <a:lnTo>
                    <a:pt x="106253" y="26823"/>
                  </a:lnTo>
                  <a:lnTo>
                    <a:pt x="111340" y="26713"/>
                  </a:lnTo>
                  <a:lnTo>
                    <a:pt x="112785" y="27689"/>
                  </a:lnTo>
                  <a:lnTo>
                    <a:pt x="113748" y="29333"/>
                  </a:lnTo>
                  <a:lnTo>
                    <a:pt x="115105" y="36386"/>
                  </a:lnTo>
                  <a:lnTo>
                    <a:pt x="115672" y="79037"/>
                  </a:lnTo>
                  <a:lnTo>
                    <a:pt x="115675" y="100714"/>
                  </a:lnTo>
                  <a:lnTo>
                    <a:pt x="118321" y="106871"/>
                  </a:lnTo>
                  <a:lnTo>
                    <a:pt x="121812" y="112914"/>
                  </a:lnTo>
                  <a:lnTo>
                    <a:pt x="123364" y="118909"/>
                  </a:lnTo>
                  <a:lnTo>
                    <a:pt x="124769" y="120903"/>
                  </a:lnTo>
                  <a:lnTo>
                    <a:pt x="126699" y="122233"/>
                  </a:lnTo>
                  <a:lnTo>
                    <a:pt x="131489" y="124704"/>
                  </a:lnTo>
                  <a:lnTo>
                    <a:pt x="139764" y="130680"/>
                  </a:lnTo>
                  <a:lnTo>
                    <a:pt x="151394" y="1338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35"/>
            <p:cNvSpPr/>
            <p:nvPr/>
          </p:nvSpPr>
          <p:spPr>
            <a:xfrm>
              <a:off x="7831336" y="4804172"/>
              <a:ext cx="1" cy="321470"/>
            </a:xfrm>
            <a:custGeom>
              <a:avLst/>
              <a:gdLst/>
              <a:ahLst/>
              <a:cxnLst/>
              <a:rect l="0" t="0" r="0" b="0"/>
              <a:pathLst>
                <a:path w="1" h="321470">
                  <a:moveTo>
                    <a:pt x="0" y="0"/>
                  </a:moveTo>
                  <a:lnTo>
                    <a:pt x="0" y="40527"/>
                  </a:lnTo>
                  <a:lnTo>
                    <a:pt x="0" y="81868"/>
                  </a:lnTo>
                  <a:lnTo>
                    <a:pt x="0" y="124540"/>
                  </a:lnTo>
                  <a:lnTo>
                    <a:pt x="0" y="167512"/>
                  </a:lnTo>
                  <a:lnTo>
                    <a:pt x="0" y="203753"/>
                  </a:lnTo>
                  <a:lnTo>
                    <a:pt x="0" y="246902"/>
                  </a:lnTo>
                  <a:lnTo>
                    <a:pt x="0" y="3214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36"/>
            <p:cNvSpPr/>
            <p:nvPr/>
          </p:nvSpPr>
          <p:spPr>
            <a:xfrm>
              <a:off x="7742148" y="4920258"/>
              <a:ext cx="196345" cy="26790"/>
            </a:xfrm>
            <a:custGeom>
              <a:avLst/>
              <a:gdLst/>
              <a:ahLst/>
              <a:cxnLst/>
              <a:rect l="0" t="0" r="0" b="0"/>
              <a:pathLst>
                <a:path w="196345" h="26790">
                  <a:moveTo>
                    <a:pt x="8821" y="26789"/>
                  </a:moveTo>
                  <a:lnTo>
                    <a:pt x="1132" y="26789"/>
                  </a:lnTo>
                  <a:lnTo>
                    <a:pt x="718" y="25797"/>
                  </a:lnTo>
                  <a:lnTo>
                    <a:pt x="0" y="19100"/>
                  </a:lnTo>
                  <a:lnTo>
                    <a:pt x="955" y="18686"/>
                  </a:lnTo>
                  <a:lnTo>
                    <a:pt x="12265" y="15377"/>
                  </a:lnTo>
                  <a:lnTo>
                    <a:pt x="24242" y="11795"/>
                  </a:lnTo>
                  <a:lnTo>
                    <a:pt x="66072" y="9307"/>
                  </a:lnTo>
                  <a:lnTo>
                    <a:pt x="99757" y="4301"/>
                  </a:lnTo>
                  <a:lnTo>
                    <a:pt x="141158" y="1274"/>
                  </a:lnTo>
                  <a:lnTo>
                    <a:pt x="19634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2" name="SMARTInkShape-Group10"/>
          <p:cNvGrpSpPr/>
          <p:nvPr/>
        </p:nvGrpSpPr>
        <p:grpSpPr>
          <a:xfrm>
            <a:off x="7045523" y="4768453"/>
            <a:ext cx="2013631" cy="616150"/>
            <a:chOff x="7045523" y="4768453"/>
            <a:chExt cx="2013631" cy="616150"/>
          </a:xfrm>
        </p:grpSpPr>
        <p:sp>
          <p:nvSpPr>
            <p:cNvPr id="140" name="SMARTInkShape-37"/>
            <p:cNvSpPr/>
            <p:nvPr/>
          </p:nvSpPr>
          <p:spPr>
            <a:xfrm>
              <a:off x="8081367" y="4947047"/>
              <a:ext cx="17861" cy="142876"/>
            </a:xfrm>
            <a:custGeom>
              <a:avLst/>
              <a:gdLst/>
              <a:ahLst/>
              <a:cxnLst/>
              <a:rect l="0" t="0" r="0" b="0"/>
              <a:pathLst>
                <a:path w="17861" h="142876">
                  <a:moveTo>
                    <a:pt x="17860" y="0"/>
                  </a:moveTo>
                  <a:lnTo>
                    <a:pt x="16867" y="38327"/>
                  </a:lnTo>
                  <a:lnTo>
                    <a:pt x="11723" y="51595"/>
                  </a:lnTo>
                  <a:lnTo>
                    <a:pt x="4556" y="90211"/>
                  </a:lnTo>
                  <a:lnTo>
                    <a:pt x="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38"/>
            <p:cNvSpPr/>
            <p:nvPr/>
          </p:nvSpPr>
          <p:spPr>
            <a:xfrm>
              <a:off x="8179594" y="4875609"/>
              <a:ext cx="1" cy="17862"/>
            </a:xfrm>
            <a:custGeom>
              <a:avLst/>
              <a:gdLst/>
              <a:ahLst/>
              <a:cxnLst/>
              <a:rect l="0" t="0" r="0" b="0"/>
              <a:pathLst>
                <a:path w="1" h="17862">
                  <a:moveTo>
                    <a:pt x="0" y="0"/>
                  </a:moveTo>
                  <a:lnTo>
                    <a:pt x="0" y="178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39"/>
            <p:cNvSpPr/>
            <p:nvPr/>
          </p:nvSpPr>
          <p:spPr>
            <a:xfrm>
              <a:off x="8179594" y="4932972"/>
              <a:ext cx="125016" cy="164322"/>
            </a:xfrm>
            <a:custGeom>
              <a:avLst/>
              <a:gdLst/>
              <a:ahLst/>
              <a:cxnLst/>
              <a:rect l="0" t="0" r="0" b="0"/>
              <a:pathLst>
                <a:path w="125016" h="164322">
                  <a:moveTo>
                    <a:pt x="125015" y="5145"/>
                  </a:moveTo>
                  <a:lnTo>
                    <a:pt x="120275" y="5145"/>
                  </a:lnTo>
                  <a:lnTo>
                    <a:pt x="118879" y="4153"/>
                  </a:lnTo>
                  <a:lnTo>
                    <a:pt x="117947" y="2500"/>
                  </a:lnTo>
                  <a:lnTo>
                    <a:pt x="117326" y="405"/>
                  </a:lnTo>
                  <a:lnTo>
                    <a:pt x="114928" y="0"/>
                  </a:lnTo>
                  <a:lnTo>
                    <a:pt x="71233" y="5965"/>
                  </a:lnTo>
                  <a:lnTo>
                    <a:pt x="46618" y="17551"/>
                  </a:lnTo>
                  <a:lnTo>
                    <a:pt x="42985" y="21354"/>
                  </a:lnTo>
                  <a:lnTo>
                    <a:pt x="38948" y="30870"/>
                  </a:lnTo>
                  <a:lnTo>
                    <a:pt x="39800" y="41713"/>
                  </a:lnTo>
                  <a:lnTo>
                    <a:pt x="48503" y="61621"/>
                  </a:lnTo>
                  <a:lnTo>
                    <a:pt x="76283" y="98420"/>
                  </a:lnTo>
                  <a:lnTo>
                    <a:pt x="113080" y="138656"/>
                  </a:lnTo>
                  <a:lnTo>
                    <a:pt x="118719" y="148819"/>
                  </a:lnTo>
                  <a:lnTo>
                    <a:pt x="118833" y="151529"/>
                  </a:lnTo>
                  <a:lnTo>
                    <a:pt x="116315" y="155533"/>
                  </a:lnTo>
                  <a:lnTo>
                    <a:pt x="111888" y="160619"/>
                  </a:lnTo>
                  <a:lnTo>
                    <a:pt x="103967" y="163542"/>
                  </a:lnTo>
                  <a:lnTo>
                    <a:pt x="99077" y="164321"/>
                  </a:lnTo>
                  <a:lnTo>
                    <a:pt x="56449" y="157686"/>
                  </a:lnTo>
                  <a:lnTo>
                    <a:pt x="17061" y="152307"/>
                  </a:lnTo>
                  <a:lnTo>
                    <a:pt x="11374" y="151870"/>
                  </a:lnTo>
                  <a:lnTo>
                    <a:pt x="0" y="1569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40"/>
            <p:cNvSpPr/>
            <p:nvPr/>
          </p:nvSpPr>
          <p:spPr>
            <a:xfrm>
              <a:off x="8474305" y="4955977"/>
              <a:ext cx="124985" cy="115534"/>
            </a:xfrm>
            <a:custGeom>
              <a:avLst/>
              <a:gdLst/>
              <a:ahLst/>
              <a:cxnLst/>
              <a:rect l="0" t="0" r="0" b="0"/>
              <a:pathLst>
                <a:path w="124985" h="115534">
                  <a:moveTo>
                    <a:pt x="8898" y="0"/>
                  </a:moveTo>
                  <a:lnTo>
                    <a:pt x="8898" y="20990"/>
                  </a:lnTo>
                  <a:lnTo>
                    <a:pt x="6252" y="26857"/>
                  </a:lnTo>
                  <a:lnTo>
                    <a:pt x="4157" y="29811"/>
                  </a:lnTo>
                  <a:lnTo>
                    <a:pt x="1209" y="43449"/>
                  </a:lnTo>
                  <a:lnTo>
                    <a:pt x="16" y="83608"/>
                  </a:lnTo>
                  <a:lnTo>
                    <a:pt x="0" y="88481"/>
                  </a:lnTo>
                  <a:lnTo>
                    <a:pt x="2628" y="96541"/>
                  </a:lnTo>
                  <a:lnTo>
                    <a:pt x="12399" y="109799"/>
                  </a:lnTo>
                  <a:lnTo>
                    <a:pt x="18061" y="113291"/>
                  </a:lnTo>
                  <a:lnTo>
                    <a:pt x="29780" y="115533"/>
                  </a:lnTo>
                  <a:lnTo>
                    <a:pt x="55286" y="108348"/>
                  </a:lnTo>
                  <a:lnTo>
                    <a:pt x="69826" y="98028"/>
                  </a:lnTo>
                  <a:lnTo>
                    <a:pt x="85389" y="76763"/>
                  </a:lnTo>
                  <a:lnTo>
                    <a:pt x="103077" y="47753"/>
                  </a:lnTo>
                  <a:lnTo>
                    <a:pt x="106888" y="25544"/>
                  </a:lnTo>
                  <a:lnTo>
                    <a:pt x="107078" y="19377"/>
                  </a:lnTo>
                  <a:lnTo>
                    <a:pt x="107125" y="61053"/>
                  </a:lnTo>
                  <a:lnTo>
                    <a:pt x="124984"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41"/>
            <p:cNvSpPr/>
            <p:nvPr/>
          </p:nvSpPr>
          <p:spPr>
            <a:xfrm>
              <a:off x="8637056" y="4947047"/>
              <a:ext cx="63757" cy="111943"/>
            </a:xfrm>
            <a:custGeom>
              <a:avLst/>
              <a:gdLst/>
              <a:ahLst/>
              <a:cxnLst/>
              <a:rect l="0" t="0" r="0" b="0"/>
              <a:pathLst>
                <a:path w="63757" h="111943">
                  <a:moveTo>
                    <a:pt x="42600" y="0"/>
                  </a:moveTo>
                  <a:lnTo>
                    <a:pt x="47745" y="0"/>
                  </a:lnTo>
                  <a:lnTo>
                    <a:pt x="33993" y="0"/>
                  </a:lnTo>
                  <a:lnTo>
                    <a:pt x="30909" y="992"/>
                  </a:lnTo>
                  <a:lnTo>
                    <a:pt x="28853" y="2645"/>
                  </a:lnTo>
                  <a:lnTo>
                    <a:pt x="27482" y="4740"/>
                  </a:lnTo>
                  <a:lnTo>
                    <a:pt x="20667" y="7068"/>
                  </a:lnTo>
                  <a:lnTo>
                    <a:pt x="12016" y="9094"/>
                  </a:lnTo>
                  <a:lnTo>
                    <a:pt x="4865" y="13302"/>
                  </a:lnTo>
                  <a:lnTo>
                    <a:pt x="1024" y="18479"/>
                  </a:lnTo>
                  <a:lnTo>
                    <a:pt x="0" y="21249"/>
                  </a:lnTo>
                  <a:lnTo>
                    <a:pt x="309" y="24088"/>
                  </a:lnTo>
                  <a:lnTo>
                    <a:pt x="15301" y="48212"/>
                  </a:lnTo>
                  <a:lnTo>
                    <a:pt x="37633" y="77406"/>
                  </a:lnTo>
                  <a:lnTo>
                    <a:pt x="39289" y="81370"/>
                  </a:lnTo>
                  <a:lnTo>
                    <a:pt x="46420" y="88419"/>
                  </a:lnTo>
                  <a:lnTo>
                    <a:pt x="62427" y="101029"/>
                  </a:lnTo>
                  <a:lnTo>
                    <a:pt x="63756" y="103071"/>
                  </a:lnTo>
                  <a:lnTo>
                    <a:pt x="63649" y="104433"/>
                  </a:lnTo>
                  <a:lnTo>
                    <a:pt x="56350" y="111359"/>
                  </a:lnTo>
                  <a:lnTo>
                    <a:pt x="53751" y="111942"/>
                  </a:lnTo>
                  <a:lnTo>
                    <a:pt x="51026" y="111339"/>
                  </a:lnTo>
                  <a:lnTo>
                    <a:pt x="48217" y="109944"/>
                  </a:lnTo>
                  <a:lnTo>
                    <a:pt x="15811"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42"/>
            <p:cNvSpPr/>
            <p:nvPr/>
          </p:nvSpPr>
          <p:spPr>
            <a:xfrm>
              <a:off x="8733234" y="4966669"/>
              <a:ext cx="62354" cy="105395"/>
            </a:xfrm>
            <a:custGeom>
              <a:avLst/>
              <a:gdLst/>
              <a:ahLst/>
              <a:cxnLst/>
              <a:rect l="0" t="0" r="0" b="0"/>
              <a:pathLst>
                <a:path w="62354" h="105395">
                  <a:moveTo>
                    <a:pt x="0" y="42886"/>
                  </a:moveTo>
                  <a:lnTo>
                    <a:pt x="7689" y="50574"/>
                  </a:lnTo>
                  <a:lnTo>
                    <a:pt x="13303" y="51447"/>
                  </a:lnTo>
                  <a:lnTo>
                    <a:pt x="38731" y="51805"/>
                  </a:lnTo>
                  <a:lnTo>
                    <a:pt x="44665" y="49165"/>
                  </a:lnTo>
                  <a:lnTo>
                    <a:pt x="56558" y="39385"/>
                  </a:lnTo>
                  <a:lnTo>
                    <a:pt x="59863" y="33723"/>
                  </a:lnTo>
                  <a:lnTo>
                    <a:pt x="61986" y="22004"/>
                  </a:lnTo>
                  <a:lnTo>
                    <a:pt x="62353" y="13106"/>
                  </a:lnTo>
                  <a:lnTo>
                    <a:pt x="59794" y="7161"/>
                  </a:lnTo>
                  <a:lnTo>
                    <a:pt x="57721" y="4186"/>
                  </a:lnTo>
                  <a:lnTo>
                    <a:pt x="52774" y="880"/>
                  </a:lnTo>
                  <a:lnTo>
                    <a:pt x="50066" y="0"/>
                  </a:lnTo>
                  <a:lnTo>
                    <a:pt x="47268" y="405"/>
                  </a:lnTo>
                  <a:lnTo>
                    <a:pt x="27954" y="10821"/>
                  </a:lnTo>
                  <a:lnTo>
                    <a:pt x="19700" y="19044"/>
                  </a:lnTo>
                  <a:lnTo>
                    <a:pt x="2807" y="42360"/>
                  </a:lnTo>
                  <a:lnTo>
                    <a:pt x="831" y="54305"/>
                  </a:lnTo>
                  <a:lnTo>
                    <a:pt x="555" y="59428"/>
                  </a:lnTo>
                  <a:lnTo>
                    <a:pt x="44649" y="1053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43"/>
            <p:cNvSpPr/>
            <p:nvPr/>
          </p:nvSpPr>
          <p:spPr>
            <a:xfrm>
              <a:off x="8842155" y="4849188"/>
              <a:ext cx="78604" cy="240735"/>
            </a:xfrm>
            <a:custGeom>
              <a:avLst/>
              <a:gdLst/>
              <a:ahLst/>
              <a:cxnLst/>
              <a:rect l="0" t="0" r="0" b="0"/>
              <a:pathLst>
                <a:path w="78604" h="240735">
                  <a:moveTo>
                    <a:pt x="51814" y="8562"/>
                  </a:moveTo>
                  <a:lnTo>
                    <a:pt x="51814" y="0"/>
                  </a:lnTo>
                  <a:lnTo>
                    <a:pt x="51814" y="38476"/>
                  </a:lnTo>
                  <a:lnTo>
                    <a:pt x="52806" y="75266"/>
                  </a:lnTo>
                  <a:lnTo>
                    <a:pt x="58882" y="114489"/>
                  </a:lnTo>
                  <a:lnTo>
                    <a:pt x="60376" y="155934"/>
                  </a:lnTo>
                  <a:lnTo>
                    <a:pt x="61663" y="181944"/>
                  </a:lnTo>
                  <a:lnTo>
                    <a:pt x="69563" y="213276"/>
                  </a:lnTo>
                  <a:lnTo>
                    <a:pt x="69670" y="185248"/>
                  </a:lnTo>
                  <a:lnTo>
                    <a:pt x="64380" y="176055"/>
                  </a:lnTo>
                  <a:lnTo>
                    <a:pt x="40120" y="148857"/>
                  </a:lnTo>
                  <a:lnTo>
                    <a:pt x="34048" y="145329"/>
                  </a:lnTo>
                  <a:lnTo>
                    <a:pt x="22067" y="143065"/>
                  </a:lnTo>
                  <a:lnTo>
                    <a:pt x="16104" y="145401"/>
                  </a:lnTo>
                  <a:lnTo>
                    <a:pt x="4190" y="154985"/>
                  </a:lnTo>
                  <a:lnTo>
                    <a:pt x="883" y="160620"/>
                  </a:lnTo>
                  <a:lnTo>
                    <a:pt x="0" y="163512"/>
                  </a:lnTo>
                  <a:lnTo>
                    <a:pt x="1666" y="172018"/>
                  </a:lnTo>
                  <a:lnTo>
                    <a:pt x="13570" y="198428"/>
                  </a:lnTo>
                  <a:lnTo>
                    <a:pt x="19272" y="206387"/>
                  </a:lnTo>
                  <a:lnTo>
                    <a:pt x="78603" y="240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44"/>
            <p:cNvSpPr/>
            <p:nvPr/>
          </p:nvSpPr>
          <p:spPr>
            <a:xfrm>
              <a:off x="8965406" y="4768453"/>
              <a:ext cx="93748" cy="160736"/>
            </a:xfrm>
            <a:custGeom>
              <a:avLst/>
              <a:gdLst/>
              <a:ahLst/>
              <a:cxnLst/>
              <a:rect l="0" t="0" r="0" b="0"/>
              <a:pathLst>
                <a:path w="93748" h="160736">
                  <a:moveTo>
                    <a:pt x="0" y="0"/>
                  </a:moveTo>
                  <a:lnTo>
                    <a:pt x="12429" y="0"/>
                  </a:lnTo>
                  <a:lnTo>
                    <a:pt x="25731" y="4740"/>
                  </a:lnTo>
                  <a:lnTo>
                    <a:pt x="65597" y="32018"/>
                  </a:lnTo>
                  <a:lnTo>
                    <a:pt x="81392" y="41457"/>
                  </a:lnTo>
                  <a:lnTo>
                    <a:pt x="85783" y="47530"/>
                  </a:lnTo>
                  <a:lnTo>
                    <a:pt x="92996" y="66007"/>
                  </a:lnTo>
                  <a:lnTo>
                    <a:pt x="93747" y="71786"/>
                  </a:lnTo>
                  <a:lnTo>
                    <a:pt x="90079" y="86795"/>
                  </a:lnTo>
                  <a:lnTo>
                    <a:pt x="75193" y="102069"/>
                  </a:lnTo>
                  <a:lnTo>
                    <a:pt x="32850" y="132898"/>
                  </a:lnTo>
                  <a:lnTo>
                    <a:pt x="17860" y="1607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45"/>
            <p:cNvSpPr/>
            <p:nvPr/>
          </p:nvSpPr>
          <p:spPr>
            <a:xfrm>
              <a:off x="9018984" y="5009555"/>
              <a:ext cx="8931" cy="1"/>
            </a:xfrm>
            <a:custGeom>
              <a:avLst/>
              <a:gdLst/>
              <a:ahLst/>
              <a:cxnLst/>
              <a:rect l="0" t="0" r="0" b="0"/>
              <a:pathLst>
                <a:path w="8931" h="1">
                  <a:moveTo>
                    <a:pt x="893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46"/>
            <p:cNvSpPr/>
            <p:nvPr/>
          </p:nvSpPr>
          <p:spPr>
            <a:xfrm>
              <a:off x="7045523" y="5170289"/>
              <a:ext cx="866181" cy="71439"/>
            </a:xfrm>
            <a:custGeom>
              <a:avLst/>
              <a:gdLst/>
              <a:ahLst/>
              <a:cxnLst/>
              <a:rect l="0" t="0" r="0" b="0"/>
              <a:pathLst>
                <a:path w="866181" h="71439">
                  <a:moveTo>
                    <a:pt x="866180" y="0"/>
                  </a:moveTo>
                  <a:lnTo>
                    <a:pt x="861439" y="0"/>
                  </a:lnTo>
                  <a:lnTo>
                    <a:pt x="856466" y="2646"/>
                  </a:lnTo>
                  <a:lnTo>
                    <a:pt x="850949" y="6137"/>
                  </a:lnTo>
                  <a:lnTo>
                    <a:pt x="839322" y="8378"/>
                  </a:lnTo>
                  <a:lnTo>
                    <a:pt x="823507" y="9849"/>
                  </a:lnTo>
                  <a:lnTo>
                    <a:pt x="806462" y="15045"/>
                  </a:lnTo>
                  <a:lnTo>
                    <a:pt x="766152" y="19949"/>
                  </a:lnTo>
                  <a:lnTo>
                    <a:pt x="724713" y="25438"/>
                  </a:lnTo>
                  <a:lnTo>
                    <a:pt x="682711" y="26388"/>
                  </a:lnTo>
                  <a:lnTo>
                    <a:pt x="642045" y="26671"/>
                  </a:lnTo>
                  <a:lnTo>
                    <a:pt x="604860" y="26753"/>
                  </a:lnTo>
                  <a:lnTo>
                    <a:pt x="568707" y="26779"/>
                  </a:lnTo>
                  <a:lnTo>
                    <a:pt x="528119" y="26786"/>
                  </a:lnTo>
                  <a:lnTo>
                    <a:pt x="489414" y="26788"/>
                  </a:lnTo>
                  <a:lnTo>
                    <a:pt x="448070" y="26788"/>
                  </a:lnTo>
                  <a:lnTo>
                    <a:pt x="404401" y="31530"/>
                  </a:lnTo>
                  <a:lnTo>
                    <a:pt x="360042" y="34478"/>
                  </a:lnTo>
                  <a:lnTo>
                    <a:pt x="320220" y="35351"/>
                  </a:lnTo>
                  <a:lnTo>
                    <a:pt x="278545" y="35610"/>
                  </a:lnTo>
                  <a:lnTo>
                    <a:pt x="239518" y="40427"/>
                  </a:lnTo>
                  <a:lnTo>
                    <a:pt x="202819" y="43397"/>
                  </a:lnTo>
                  <a:lnTo>
                    <a:pt x="166810" y="44278"/>
                  </a:lnTo>
                  <a:lnTo>
                    <a:pt x="123239" y="50712"/>
                  </a:lnTo>
                  <a:lnTo>
                    <a:pt x="93468" y="52305"/>
                  </a:lnTo>
                  <a:lnTo>
                    <a:pt x="60394" y="58303"/>
                  </a:lnTo>
                  <a:lnTo>
                    <a:pt x="0"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47"/>
            <p:cNvSpPr/>
            <p:nvPr/>
          </p:nvSpPr>
          <p:spPr>
            <a:xfrm>
              <a:off x="7081242" y="5277445"/>
              <a:ext cx="820291" cy="44651"/>
            </a:xfrm>
            <a:custGeom>
              <a:avLst/>
              <a:gdLst/>
              <a:ahLst/>
              <a:cxnLst/>
              <a:rect l="0" t="0" r="0" b="0"/>
              <a:pathLst>
                <a:path w="820291" h="44651">
                  <a:moveTo>
                    <a:pt x="812602" y="0"/>
                  </a:moveTo>
                  <a:lnTo>
                    <a:pt x="820290" y="0"/>
                  </a:lnTo>
                  <a:lnTo>
                    <a:pt x="780221" y="992"/>
                  </a:lnTo>
                  <a:lnTo>
                    <a:pt x="736826" y="7068"/>
                  </a:lnTo>
                  <a:lnTo>
                    <a:pt x="695231" y="8378"/>
                  </a:lnTo>
                  <a:lnTo>
                    <a:pt x="654132" y="8766"/>
                  </a:lnTo>
                  <a:lnTo>
                    <a:pt x="626084" y="8857"/>
                  </a:lnTo>
                  <a:lnTo>
                    <a:pt x="590468" y="8897"/>
                  </a:lnTo>
                  <a:lnTo>
                    <a:pt x="559425" y="11561"/>
                  </a:lnTo>
                  <a:lnTo>
                    <a:pt x="519636" y="15994"/>
                  </a:lnTo>
                  <a:lnTo>
                    <a:pt x="482711" y="17307"/>
                  </a:lnTo>
                  <a:lnTo>
                    <a:pt x="443989" y="17696"/>
                  </a:lnTo>
                  <a:lnTo>
                    <a:pt x="403742" y="17811"/>
                  </a:lnTo>
                  <a:lnTo>
                    <a:pt x="366682" y="17845"/>
                  </a:lnTo>
                  <a:lnTo>
                    <a:pt x="327920" y="17855"/>
                  </a:lnTo>
                  <a:lnTo>
                    <a:pt x="287661" y="17858"/>
                  </a:lnTo>
                  <a:lnTo>
                    <a:pt x="247952" y="17859"/>
                  </a:lnTo>
                  <a:lnTo>
                    <a:pt x="207413" y="17860"/>
                  </a:lnTo>
                  <a:lnTo>
                    <a:pt x="162900" y="17860"/>
                  </a:lnTo>
                  <a:lnTo>
                    <a:pt x="129847" y="22600"/>
                  </a:lnTo>
                  <a:lnTo>
                    <a:pt x="85437" y="25548"/>
                  </a:lnTo>
                  <a:lnTo>
                    <a:pt x="54508" y="28883"/>
                  </a:lnTo>
                  <a:lnTo>
                    <a:pt x="0" y="446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48"/>
            <p:cNvSpPr/>
            <p:nvPr/>
          </p:nvSpPr>
          <p:spPr>
            <a:xfrm>
              <a:off x="7206258" y="5358646"/>
              <a:ext cx="580398" cy="25957"/>
            </a:xfrm>
            <a:custGeom>
              <a:avLst/>
              <a:gdLst/>
              <a:ahLst/>
              <a:cxnLst/>
              <a:rect l="0" t="0" r="0" b="0"/>
              <a:pathLst>
                <a:path w="580398" h="25957">
                  <a:moveTo>
                    <a:pt x="571500" y="17026"/>
                  </a:moveTo>
                  <a:lnTo>
                    <a:pt x="580397" y="17026"/>
                  </a:lnTo>
                  <a:lnTo>
                    <a:pt x="541395" y="17026"/>
                  </a:lnTo>
                  <a:lnTo>
                    <a:pt x="500216" y="17026"/>
                  </a:lnTo>
                  <a:lnTo>
                    <a:pt x="461633" y="17026"/>
                  </a:lnTo>
                  <a:lnTo>
                    <a:pt x="420924" y="17026"/>
                  </a:lnTo>
                  <a:lnTo>
                    <a:pt x="393270" y="14380"/>
                  </a:lnTo>
                  <a:lnTo>
                    <a:pt x="355642" y="9958"/>
                  </a:lnTo>
                  <a:lnTo>
                    <a:pt x="320782" y="8923"/>
                  </a:lnTo>
                  <a:lnTo>
                    <a:pt x="285444" y="8464"/>
                  </a:lnTo>
                  <a:lnTo>
                    <a:pt x="249895" y="8260"/>
                  </a:lnTo>
                  <a:lnTo>
                    <a:pt x="217228" y="7176"/>
                  </a:lnTo>
                  <a:lnTo>
                    <a:pt x="179127" y="1981"/>
                  </a:lnTo>
                  <a:lnTo>
                    <a:pt x="135426" y="0"/>
                  </a:lnTo>
                  <a:lnTo>
                    <a:pt x="108146" y="406"/>
                  </a:lnTo>
                  <a:lnTo>
                    <a:pt x="68809" y="7290"/>
                  </a:lnTo>
                  <a:lnTo>
                    <a:pt x="29260" y="12730"/>
                  </a:lnTo>
                  <a:lnTo>
                    <a:pt x="0" y="259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9" name="SMARTInkShape-Group11"/>
          <p:cNvGrpSpPr/>
          <p:nvPr/>
        </p:nvGrpSpPr>
        <p:grpSpPr>
          <a:xfrm>
            <a:off x="5527477" y="5822155"/>
            <a:ext cx="1750219" cy="491135"/>
            <a:chOff x="5527477" y="5822155"/>
            <a:chExt cx="1750219" cy="491135"/>
          </a:xfrm>
        </p:grpSpPr>
        <p:sp>
          <p:nvSpPr>
            <p:cNvPr id="153" name="SMARTInkShape-49"/>
            <p:cNvSpPr/>
            <p:nvPr/>
          </p:nvSpPr>
          <p:spPr>
            <a:xfrm>
              <a:off x="5572234" y="5929313"/>
              <a:ext cx="294572" cy="291465"/>
            </a:xfrm>
            <a:custGeom>
              <a:avLst/>
              <a:gdLst/>
              <a:ahLst/>
              <a:cxnLst/>
              <a:rect l="0" t="0" r="0" b="0"/>
              <a:pathLst>
                <a:path w="294572" h="291465">
                  <a:moveTo>
                    <a:pt x="8821" y="0"/>
                  </a:moveTo>
                  <a:lnTo>
                    <a:pt x="8821" y="13302"/>
                  </a:lnTo>
                  <a:lnTo>
                    <a:pt x="718" y="43902"/>
                  </a:lnTo>
                  <a:lnTo>
                    <a:pt x="0" y="84263"/>
                  </a:lnTo>
                  <a:lnTo>
                    <a:pt x="6050" y="128137"/>
                  </a:lnTo>
                  <a:lnTo>
                    <a:pt x="13196" y="170271"/>
                  </a:lnTo>
                  <a:lnTo>
                    <a:pt x="32101" y="211639"/>
                  </a:lnTo>
                  <a:lnTo>
                    <a:pt x="56068" y="239317"/>
                  </a:lnTo>
                  <a:lnTo>
                    <a:pt x="93927" y="264304"/>
                  </a:lnTo>
                  <a:lnTo>
                    <a:pt x="135323" y="283828"/>
                  </a:lnTo>
                  <a:lnTo>
                    <a:pt x="172091" y="291464"/>
                  </a:lnTo>
                  <a:lnTo>
                    <a:pt x="212860" y="288986"/>
                  </a:lnTo>
                  <a:lnTo>
                    <a:pt x="294571" y="2589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50"/>
            <p:cNvSpPr/>
            <p:nvPr/>
          </p:nvSpPr>
          <p:spPr>
            <a:xfrm>
              <a:off x="5625703" y="5859112"/>
              <a:ext cx="241103" cy="7694"/>
            </a:xfrm>
            <a:custGeom>
              <a:avLst/>
              <a:gdLst/>
              <a:ahLst/>
              <a:cxnLst/>
              <a:rect l="0" t="0" r="0" b="0"/>
              <a:pathLst>
                <a:path w="241103" h="7694">
                  <a:moveTo>
                    <a:pt x="0" y="7693"/>
                  </a:moveTo>
                  <a:lnTo>
                    <a:pt x="7689" y="7693"/>
                  </a:lnTo>
                  <a:lnTo>
                    <a:pt x="36627" y="4"/>
                  </a:lnTo>
                  <a:lnTo>
                    <a:pt x="75733" y="0"/>
                  </a:lnTo>
                  <a:lnTo>
                    <a:pt x="113590" y="5880"/>
                  </a:lnTo>
                  <a:lnTo>
                    <a:pt x="153736" y="7335"/>
                  </a:lnTo>
                  <a:lnTo>
                    <a:pt x="192286" y="7645"/>
                  </a:lnTo>
                  <a:lnTo>
                    <a:pt x="241102" y="76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51"/>
            <p:cNvSpPr/>
            <p:nvPr/>
          </p:nvSpPr>
          <p:spPr>
            <a:xfrm>
              <a:off x="5572125" y="5991820"/>
              <a:ext cx="232173" cy="35720"/>
            </a:xfrm>
            <a:custGeom>
              <a:avLst/>
              <a:gdLst/>
              <a:ahLst/>
              <a:cxnLst/>
              <a:rect l="0" t="0" r="0" b="0"/>
              <a:pathLst>
                <a:path w="232173" h="35720">
                  <a:moveTo>
                    <a:pt x="0" y="0"/>
                  </a:moveTo>
                  <a:lnTo>
                    <a:pt x="24197" y="0"/>
                  </a:lnTo>
                  <a:lnTo>
                    <a:pt x="60881" y="7068"/>
                  </a:lnTo>
                  <a:lnTo>
                    <a:pt x="100390" y="11024"/>
                  </a:lnTo>
                  <a:lnTo>
                    <a:pt x="138225" y="18480"/>
                  </a:lnTo>
                  <a:lnTo>
                    <a:pt x="232172"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52"/>
            <p:cNvSpPr/>
            <p:nvPr/>
          </p:nvSpPr>
          <p:spPr>
            <a:xfrm>
              <a:off x="5848945" y="6027539"/>
              <a:ext cx="151806" cy="169665"/>
            </a:xfrm>
            <a:custGeom>
              <a:avLst/>
              <a:gdLst/>
              <a:ahLst/>
              <a:cxnLst/>
              <a:rect l="0" t="0" r="0" b="0"/>
              <a:pathLst>
                <a:path w="151806" h="169665">
                  <a:moveTo>
                    <a:pt x="151805" y="0"/>
                  </a:moveTo>
                  <a:lnTo>
                    <a:pt x="151805" y="4740"/>
                  </a:lnTo>
                  <a:lnTo>
                    <a:pt x="150813" y="6137"/>
                  </a:lnTo>
                  <a:lnTo>
                    <a:pt x="149159" y="7068"/>
                  </a:lnTo>
                  <a:lnTo>
                    <a:pt x="144116" y="8562"/>
                  </a:lnTo>
                  <a:lnTo>
                    <a:pt x="143427" y="11412"/>
                  </a:lnTo>
                  <a:lnTo>
                    <a:pt x="143244" y="13561"/>
                  </a:lnTo>
                  <a:lnTo>
                    <a:pt x="140393" y="18595"/>
                  </a:lnTo>
                  <a:lnTo>
                    <a:pt x="108325" y="60940"/>
                  </a:lnTo>
                  <a:lnTo>
                    <a:pt x="69810" y="104584"/>
                  </a:lnTo>
                  <a:lnTo>
                    <a:pt x="31032" y="143442"/>
                  </a:lnTo>
                  <a:lnTo>
                    <a:pt x="0"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53"/>
            <p:cNvSpPr/>
            <p:nvPr/>
          </p:nvSpPr>
          <p:spPr>
            <a:xfrm>
              <a:off x="5884664" y="6018610"/>
              <a:ext cx="62509" cy="107157"/>
            </a:xfrm>
            <a:custGeom>
              <a:avLst/>
              <a:gdLst/>
              <a:ahLst/>
              <a:cxnLst/>
              <a:rect l="0" t="0" r="0" b="0"/>
              <a:pathLst>
                <a:path w="62509" h="107157">
                  <a:moveTo>
                    <a:pt x="0" y="8929"/>
                  </a:moveTo>
                  <a:lnTo>
                    <a:pt x="0" y="0"/>
                  </a:lnTo>
                  <a:lnTo>
                    <a:pt x="0" y="12428"/>
                  </a:lnTo>
                  <a:lnTo>
                    <a:pt x="2646" y="18091"/>
                  </a:lnTo>
                  <a:lnTo>
                    <a:pt x="6137" y="23915"/>
                  </a:lnTo>
                  <a:lnTo>
                    <a:pt x="9094" y="32773"/>
                  </a:lnTo>
                  <a:lnTo>
                    <a:pt x="34911" y="71231"/>
                  </a:lnTo>
                  <a:lnTo>
                    <a:pt x="62508"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54"/>
            <p:cNvSpPr/>
            <p:nvPr/>
          </p:nvSpPr>
          <p:spPr>
            <a:xfrm>
              <a:off x="6014058" y="6072200"/>
              <a:ext cx="174216" cy="116074"/>
            </a:xfrm>
            <a:custGeom>
              <a:avLst/>
              <a:gdLst/>
              <a:ahLst/>
              <a:cxnLst/>
              <a:rect l="0" t="0" r="0" b="0"/>
              <a:pathLst>
                <a:path w="174216" h="116074">
                  <a:moveTo>
                    <a:pt x="75989" y="62495"/>
                  </a:moveTo>
                  <a:lnTo>
                    <a:pt x="75989" y="54807"/>
                  </a:lnTo>
                  <a:lnTo>
                    <a:pt x="76981" y="54393"/>
                  </a:lnTo>
                  <a:lnTo>
                    <a:pt x="83678" y="53674"/>
                  </a:lnTo>
                  <a:lnTo>
                    <a:pt x="84367" y="50968"/>
                  </a:lnTo>
                  <a:lnTo>
                    <a:pt x="84886" y="40266"/>
                  </a:lnTo>
                  <a:lnTo>
                    <a:pt x="85889" y="38746"/>
                  </a:lnTo>
                  <a:lnTo>
                    <a:pt x="87550" y="37733"/>
                  </a:lnTo>
                  <a:lnTo>
                    <a:pt x="89650" y="37057"/>
                  </a:lnTo>
                  <a:lnTo>
                    <a:pt x="91049" y="35614"/>
                  </a:lnTo>
                  <a:lnTo>
                    <a:pt x="92604" y="31366"/>
                  </a:lnTo>
                  <a:lnTo>
                    <a:pt x="93480" y="23396"/>
                  </a:lnTo>
                  <a:lnTo>
                    <a:pt x="92610" y="21546"/>
                  </a:lnTo>
                  <a:lnTo>
                    <a:pt x="91038" y="20313"/>
                  </a:lnTo>
                  <a:lnTo>
                    <a:pt x="88999" y="19491"/>
                  </a:lnTo>
                  <a:lnTo>
                    <a:pt x="87639" y="17951"/>
                  </a:lnTo>
                  <a:lnTo>
                    <a:pt x="86127" y="13594"/>
                  </a:lnTo>
                  <a:lnTo>
                    <a:pt x="85277" y="5562"/>
                  </a:lnTo>
                  <a:lnTo>
                    <a:pt x="84165" y="3704"/>
                  </a:lnTo>
                  <a:lnTo>
                    <a:pt x="82432" y="2465"/>
                  </a:lnTo>
                  <a:lnTo>
                    <a:pt x="77262" y="477"/>
                  </a:lnTo>
                  <a:lnTo>
                    <a:pt x="55031" y="0"/>
                  </a:lnTo>
                  <a:lnTo>
                    <a:pt x="49146" y="2639"/>
                  </a:lnTo>
                  <a:lnTo>
                    <a:pt x="43222" y="6127"/>
                  </a:lnTo>
                  <a:lnTo>
                    <a:pt x="34310" y="9082"/>
                  </a:lnTo>
                  <a:lnTo>
                    <a:pt x="11313" y="24076"/>
                  </a:lnTo>
                  <a:lnTo>
                    <a:pt x="701" y="38719"/>
                  </a:lnTo>
                  <a:lnTo>
                    <a:pt x="0" y="41684"/>
                  </a:lnTo>
                  <a:lnTo>
                    <a:pt x="525" y="44651"/>
                  </a:lnTo>
                  <a:lnTo>
                    <a:pt x="2762" y="50596"/>
                  </a:lnTo>
                  <a:lnTo>
                    <a:pt x="4315" y="60732"/>
                  </a:lnTo>
                  <a:lnTo>
                    <a:pt x="17847" y="75751"/>
                  </a:lnTo>
                  <a:lnTo>
                    <a:pt x="23028" y="78309"/>
                  </a:lnTo>
                  <a:lnTo>
                    <a:pt x="25799" y="78991"/>
                  </a:lnTo>
                  <a:lnTo>
                    <a:pt x="50971" y="72547"/>
                  </a:lnTo>
                  <a:lnTo>
                    <a:pt x="57594" y="69277"/>
                  </a:lnTo>
                  <a:lnTo>
                    <a:pt x="63845" y="65510"/>
                  </a:lnTo>
                  <a:lnTo>
                    <a:pt x="72942" y="62396"/>
                  </a:lnTo>
                  <a:lnTo>
                    <a:pt x="93844" y="47102"/>
                  </a:lnTo>
                  <a:lnTo>
                    <a:pt x="96822" y="46279"/>
                  </a:lnTo>
                  <a:lnTo>
                    <a:pt x="98807" y="44739"/>
                  </a:lnTo>
                  <a:lnTo>
                    <a:pt x="102593" y="38824"/>
                  </a:lnTo>
                  <a:lnTo>
                    <a:pt x="106995" y="37091"/>
                  </a:lnTo>
                  <a:lnTo>
                    <a:pt x="108566" y="35638"/>
                  </a:lnTo>
                  <a:lnTo>
                    <a:pt x="111294" y="28138"/>
                  </a:lnTo>
                  <a:lnTo>
                    <a:pt x="114169" y="27382"/>
                  </a:lnTo>
                  <a:lnTo>
                    <a:pt x="120525" y="26787"/>
                  </a:lnTo>
                  <a:lnTo>
                    <a:pt x="121629" y="60592"/>
                  </a:lnTo>
                  <a:lnTo>
                    <a:pt x="128740" y="85488"/>
                  </a:lnTo>
                  <a:lnTo>
                    <a:pt x="129199" y="91896"/>
                  </a:lnTo>
                  <a:lnTo>
                    <a:pt x="132049" y="98052"/>
                  </a:lnTo>
                  <a:lnTo>
                    <a:pt x="135631" y="104095"/>
                  </a:lnTo>
                  <a:lnTo>
                    <a:pt x="137223" y="110089"/>
                  </a:lnTo>
                  <a:lnTo>
                    <a:pt x="138640" y="112083"/>
                  </a:lnTo>
                  <a:lnTo>
                    <a:pt x="174215" y="1160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55"/>
            <p:cNvSpPr/>
            <p:nvPr/>
          </p:nvSpPr>
          <p:spPr>
            <a:xfrm>
              <a:off x="6206133" y="6055028"/>
              <a:ext cx="214313" cy="151106"/>
            </a:xfrm>
            <a:custGeom>
              <a:avLst/>
              <a:gdLst/>
              <a:ahLst/>
              <a:cxnLst/>
              <a:rect l="0" t="0" r="0" b="0"/>
              <a:pathLst>
                <a:path w="214313" h="151106">
                  <a:moveTo>
                    <a:pt x="0" y="35019"/>
                  </a:moveTo>
                  <a:lnTo>
                    <a:pt x="0" y="26090"/>
                  </a:lnTo>
                  <a:lnTo>
                    <a:pt x="7688" y="26089"/>
                  </a:lnTo>
                  <a:lnTo>
                    <a:pt x="8102" y="27081"/>
                  </a:lnTo>
                  <a:lnTo>
                    <a:pt x="8926" y="68406"/>
                  </a:lnTo>
                  <a:lnTo>
                    <a:pt x="6282" y="77308"/>
                  </a:lnTo>
                  <a:lnTo>
                    <a:pt x="1240" y="86367"/>
                  </a:lnTo>
                  <a:lnTo>
                    <a:pt x="245" y="93301"/>
                  </a:lnTo>
                  <a:lnTo>
                    <a:pt x="108" y="91349"/>
                  </a:lnTo>
                  <a:lnTo>
                    <a:pt x="2694" y="87174"/>
                  </a:lnTo>
                  <a:lnTo>
                    <a:pt x="4772" y="84672"/>
                  </a:lnTo>
                  <a:lnTo>
                    <a:pt x="7082" y="76599"/>
                  </a:lnTo>
                  <a:lnTo>
                    <a:pt x="7698" y="71669"/>
                  </a:lnTo>
                  <a:lnTo>
                    <a:pt x="13674" y="60899"/>
                  </a:lnTo>
                  <a:lnTo>
                    <a:pt x="28939" y="37816"/>
                  </a:lnTo>
                  <a:lnTo>
                    <a:pt x="42451" y="6400"/>
                  </a:lnTo>
                  <a:lnTo>
                    <a:pt x="51916" y="235"/>
                  </a:lnTo>
                  <a:lnTo>
                    <a:pt x="55486" y="2362"/>
                  </a:lnTo>
                  <a:lnTo>
                    <a:pt x="70601" y="16551"/>
                  </a:lnTo>
                  <a:lnTo>
                    <a:pt x="76027" y="27142"/>
                  </a:lnTo>
                  <a:lnTo>
                    <a:pt x="87801" y="67823"/>
                  </a:lnTo>
                  <a:lnTo>
                    <a:pt x="89165" y="98744"/>
                  </a:lnTo>
                  <a:lnTo>
                    <a:pt x="90201" y="101316"/>
                  </a:lnTo>
                  <a:lnTo>
                    <a:pt x="91884" y="103029"/>
                  </a:lnTo>
                  <a:lnTo>
                    <a:pt x="93998" y="104172"/>
                  </a:lnTo>
                  <a:lnTo>
                    <a:pt x="95407" y="103941"/>
                  </a:lnTo>
                  <a:lnTo>
                    <a:pt x="96347" y="102795"/>
                  </a:lnTo>
                  <a:lnTo>
                    <a:pt x="114444" y="60377"/>
                  </a:lnTo>
                  <a:lnTo>
                    <a:pt x="138331" y="15744"/>
                  </a:lnTo>
                  <a:lnTo>
                    <a:pt x="140855" y="7270"/>
                  </a:lnTo>
                  <a:lnTo>
                    <a:pt x="142521" y="4613"/>
                  </a:lnTo>
                  <a:lnTo>
                    <a:pt x="144623" y="2843"/>
                  </a:lnTo>
                  <a:lnTo>
                    <a:pt x="150386" y="0"/>
                  </a:lnTo>
                  <a:lnTo>
                    <a:pt x="153820" y="2257"/>
                  </a:lnTo>
                  <a:lnTo>
                    <a:pt x="156124" y="4247"/>
                  </a:lnTo>
                  <a:lnTo>
                    <a:pt x="158685" y="9105"/>
                  </a:lnTo>
                  <a:lnTo>
                    <a:pt x="170268" y="45593"/>
                  </a:lnTo>
                  <a:lnTo>
                    <a:pt x="178772" y="65932"/>
                  </a:lnTo>
                  <a:lnTo>
                    <a:pt x="184627" y="77532"/>
                  </a:lnTo>
                  <a:lnTo>
                    <a:pt x="196468" y="114671"/>
                  </a:lnTo>
                  <a:lnTo>
                    <a:pt x="214312" y="1511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56"/>
            <p:cNvSpPr/>
            <p:nvPr/>
          </p:nvSpPr>
          <p:spPr>
            <a:xfrm>
              <a:off x="6411516" y="6019948"/>
              <a:ext cx="106593" cy="273939"/>
            </a:xfrm>
            <a:custGeom>
              <a:avLst/>
              <a:gdLst/>
              <a:ahLst/>
              <a:cxnLst/>
              <a:rect l="0" t="0" r="0" b="0"/>
              <a:pathLst>
                <a:path w="106593" h="273939">
                  <a:moveTo>
                    <a:pt x="62507" y="114747"/>
                  </a:moveTo>
                  <a:lnTo>
                    <a:pt x="62507" y="153166"/>
                  </a:lnTo>
                  <a:lnTo>
                    <a:pt x="62507" y="191862"/>
                  </a:lnTo>
                  <a:lnTo>
                    <a:pt x="59862" y="223319"/>
                  </a:lnTo>
                  <a:lnTo>
                    <a:pt x="51483" y="267669"/>
                  </a:lnTo>
                  <a:lnTo>
                    <a:pt x="45998" y="273938"/>
                  </a:lnTo>
                  <a:lnTo>
                    <a:pt x="45548" y="273460"/>
                  </a:lnTo>
                  <a:lnTo>
                    <a:pt x="44683" y="232541"/>
                  </a:lnTo>
                  <a:lnTo>
                    <a:pt x="42007" y="188185"/>
                  </a:lnTo>
                  <a:lnTo>
                    <a:pt x="37582" y="148413"/>
                  </a:lnTo>
                  <a:lnTo>
                    <a:pt x="36087" y="104749"/>
                  </a:lnTo>
                  <a:lnTo>
                    <a:pt x="30646" y="62759"/>
                  </a:lnTo>
                  <a:lnTo>
                    <a:pt x="34422" y="21538"/>
                  </a:lnTo>
                  <a:lnTo>
                    <a:pt x="36135" y="8829"/>
                  </a:lnTo>
                  <a:lnTo>
                    <a:pt x="37980" y="5439"/>
                  </a:lnTo>
                  <a:lnTo>
                    <a:pt x="40203" y="3180"/>
                  </a:lnTo>
                  <a:lnTo>
                    <a:pt x="45319" y="669"/>
                  </a:lnTo>
                  <a:lnTo>
                    <a:pt x="48071" y="0"/>
                  </a:lnTo>
                  <a:lnTo>
                    <a:pt x="61427" y="3797"/>
                  </a:lnTo>
                  <a:lnTo>
                    <a:pt x="90675" y="27375"/>
                  </a:lnTo>
                  <a:lnTo>
                    <a:pt x="100730" y="46526"/>
                  </a:lnTo>
                  <a:lnTo>
                    <a:pt x="106592" y="87689"/>
                  </a:lnTo>
                  <a:lnTo>
                    <a:pt x="102248" y="103643"/>
                  </a:lnTo>
                  <a:lnTo>
                    <a:pt x="94722" y="112458"/>
                  </a:lnTo>
                  <a:lnTo>
                    <a:pt x="89937" y="116198"/>
                  </a:lnTo>
                  <a:lnTo>
                    <a:pt x="76683" y="120353"/>
                  </a:lnTo>
                  <a:lnTo>
                    <a:pt x="53402" y="123020"/>
                  </a:lnTo>
                  <a:lnTo>
                    <a:pt x="20837" y="116418"/>
                  </a:lnTo>
                  <a:lnTo>
                    <a:pt x="0" y="1058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57"/>
            <p:cNvSpPr/>
            <p:nvPr/>
          </p:nvSpPr>
          <p:spPr>
            <a:xfrm>
              <a:off x="6599087" y="5911453"/>
              <a:ext cx="279747" cy="276821"/>
            </a:xfrm>
            <a:custGeom>
              <a:avLst/>
              <a:gdLst/>
              <a:ahLst/>
              <a:cxnLst/>
              <a:rect l="0" t="0" r="0" b="0"/>
              <a:pathLst>
                <a:path w="279747" h="276821">
                  <a:moveTo>
                    <a:pt x="8882" y="0"/>
                  </a:moveTo>
                  <a:lnTo>
                    <a:pt x="8882" y="7689"/>
                  </a:lnTo>
                  <a:lnTo>
                    <a:pt x="2745" y="23935"/>
                  </a:lnTo>
                  <a:lnTo>
                    <a:pt x="197" y="66826"/>
                  </a:lnTo>
                  <a:lnTo>
                    <a:pt x="0" y="108597"/>
                  </a:lnTo>
                  <a:lnTo>
                    <a:pt x="2612" y="143302"/>
                  </a:lnTo>
                  <a:lnTo>
                    <a:pt x="7643" y="181103"/>
                  </a:lnTo>
                  <a:lnTo>
                    <a:pt x="9629" y="206687"/>
                  </a:lnTo>
                  <a:lnTo>
                    <a:pt x="17434" y="230227"/>
                  </a:lnTo>
                  <a:lnTo>
                    <a:pt x="18552" y="230875"/>
                  </a:lnTo>
                  <a:lnTo>
                    <a:pt x="22441" y="231595"/>
                  </a:lnTo>
                  <a:lnTo>
                    <a:pt x="27475" y="229270"/>
                  </a:lnTo>
                  <a:lnTo>
                    <a:pt x="62133" y="210044"/>
                  </a:lnTo>
                  <a:lnTo>
                    <a:pt x="79884" y="203351"/>
                  </a:lnTo>
                  <a:lnTo>
                    <a:pt x="87399" y="197816"/>
                  </a:lnTo>
                  <a:lnTo>
                    <a:pt x="96013" y="195730"/>
                  </a:lnTo>
                  <a:lnTo>
                    <a:pt x="101515" y="191832"/>
                  </a:lnTo>
                  <a:lnTo>
                    <a:pt x="113133" y="176101"/>
                  </a:lnTo>
                  <a:lnTo>
                    <a:pt x="119046" y="172524"/>
                  </a:lnTo>
                  <a:lnTo>
                    <a:pt x="121021" y="168594"/>
                  </a:lnTo>
                  <a:lnTo>
                    <a:pt x="124448" y="142109"/>
                  </a:lnTo>
                  <a:lnTo>
                    <a:pt x="122091" y="134928"/>
                  </a:lnTo>
                  <a:lnTo>
                    <a:pt x="120073" y="131623"/>
                  </a:lnTo>
                  <a:lnTo>
                    <a:pt x="107752" y="122233"/>
                  </a:lnTo>
                  <a:lnTo>
                    <a:pt x="96275" y="117907"/>
                  </a:lnTo>
                  <a:lnTo>
                    <a:pt x="87080" y="119541"/>
                  </a:lnTo>
                  <a:lnTo>
                    <a:pt x="76378" y="124567"/>
                  </a:lnTo>
                  <a:lnTo>
                    <a:pt x="60189" y="138553"/>
                  </a:lnTo>
                  <a:lnTo>
                    <a:pt x="52190" y="149553"/>
                  </a:lnTo>
                  <a:lnTo>
                    <a:pt x="46849" y="171642"/>
                  </a:lnTo>
                  <a:lnTo>
                    <a:pt x="45267" y="187558"/>
                  </a:lnTo>
                  <a:lnTo>
                    <a:pt x="54279" y="208039"/>
                  </a:lnTo>
                  <a:lnTo>
                    <a:pt x="64115" y="219131"/>
                  </a:lnTo>
                  <a:lnTo>
                    <a:pt x="86599" y="234336"/>
                  </a:lnTo>
                  <a:lnTo>
                    <a:pt x="108969" y="239097"/>
                  </a:lnTo>
                  <a:lnTo>
                    <a:pt x="125794" y="234920"/>
                  </a:lnTo>
                  <a:lnTo>
                    <a:pt x="163588" y="216658"/>
                  </a:lnTo>
                  <a:lnTo>
                    <a:pt x="187343" y="200345"/>
                  </a:lnTo>
                  <a:lnTo>
                    <a:pt x="231043" y="158492"/>
                  </a:lnTo>
                  <a:lnTo>
                    <a:pt x="256311" y="129233"/>
                  </a:lnTo>
                  <a:lnTo>
                    <a:pt x="276501" y="116255"/>
                  </a:lnTo>
                  <a:lnTo>
                    <a:pt x="246294" y="117088"/>
                  </a:lnTo>
                  <a:lnTo>
                    <a:pt x="207939" y="127110"/>
                  </a:lnTo>
                  <a:lnTo>
                    <a:pt x="204095" y="129389"/>
                  </a:lnTo>
                  <a:lnTo>
                    <a:pt x="193943" y="142076"/>
                  </a:lnTo>
                  <a:lnTo>
                    <a:pt x="189392" y="153663"/>
                  </a:lnTo>
                  <a:lnTo>
                    <a:pt x="190737" y="158004"/>
                  </a:lnTo>
                  <a:lnTo>
                    <a:pt x="219043" y="196920"/>
                  </a:lnTo>
                  <a:lnTo>
                    <a:pt x="260270" y="233887"/>
                  </a:lnTo>
                  <a:lnTo>
                    <a:pt x="270430" y="242856"/>
                  </a:lnTo>
                  <a:lnTo>
                    <a:pt x="279744" y="247905"/>
                  </a:lnTo>
                  <a:lnTo>
                    <a:pt x="279746" y="248614"/>
                  </a:lnTo>
                  <a:lnTo>
                    <a:pt x="278754" y="249086"/>
                  </a:lnTo>
                  <a:lnTo>
                    <a:pt x="278094" y="250393"/>
                  </a:lnTo>
                  <a:lnTo>
                    <a:pt x="277360" y="254492"/>
                  </a:lnTo>
                  <a:lnTo>
                    <a:pt x="276172" y="255981"/>
                  </a:lnTo>
                  <a:lnTo>
                    <a:pt x="272206" y="257637"/>
                  </a:lnTo>
                  <a:lnTo>
                    <a:pt x="255439" y="259690"/>
                  </a:lnTo>
                  <a:lnTo>
                    <a:pt x="241544" y="265977"/>
                  </a:lnTo>
                  <a:lnTo>
                    <a:pt x="233984" y="267513"/>
                  </a:lnTo>
                  <a:lnTo>
                    <a:pt x="223194"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58"/>
            <p:cNvSpPr/>
            <p:nvPr/>
          </p:nvSpPr>
          <p:spPr>
            <a:xfrm>
              <a:off x="7009805" y="5840124"/>
              <a:ext cx="25407" cy="285643"/>
            </a:xfrm>
            <a:custGeom>
              <a:avLst/>
              <a:gdLst/>
              <a:ahLst/>
              <a:cxnLst/>
              <a:rect l="0" t="0" r="0" b="0"/>
              <a:pathLst>
                <a:path w="25407" h="285643">
                  <a:moveTo>
                    <a:pt x="0" y="8821"/>
                  </a:moveTo>
                  <a:lnTo>
                    <a:pt x="4740" y="4081"/>
                  </a:lnTo>
                  <a:lnTo>
                    <a:pt x="9713" y="1753"/>
                  </a:lnTo>
                  <a:lnTo>
                    <a:pt x="22122" y="0"/>
                  </a:lnTo>
                  <a:lnTo>
                    <a:pt x="23678" y="1948"/>
                  </a:lnTo>
                  <a:lnTo>
                    <a:pt x="25406" y="9405"/>
                  </a:lnTo>
                  <a:lnTo>
                    <a:pt x="24875" y="13179"/>
                  </a:lnTo>
                  <a:lnTo>
                    <a:pt x="20378" y="26208"/>
                  </a:lnTo>
                  <a:lnTo>
                    <a:pt x="15711" y="67305"/>
                  </a:lnTo>
                  <a:lnTo>
                    <a:pt x="10939" y="108500"/>
                  </a:lnTo>
                  <a:lnTo>
                    <a:pt x="9525" y="146835"/>
                  </a:lnTo>
                  <a:lnTo>
                    <a:pt x="9194" y="173348"/>
                  </a:lnTo>
                  <a:lnTo>
                    <a:pt x="9047" y="214897"/>
                  </a:lnTo>
                  <a:lnTo>
                    <a:pt x="17859" y="2856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59"/>
            <p:cNvSpPr/>
            <p:nvPr/>
          </p:nvSpPr>
          <p:spPr>
            <a:xfrm>
              <a:off x="7134820" y="5875734"/>
              <a:ext cx="8925" cy="214314"/>
            </a:xfrm>
            <a:custGeom>
              <a:avLst/>
              <a:gdLst/>
              <a:ahLst/>
              <a:cxnLst/>
              <a:rect l="0" t="0" r="0" b="0"/>
              <a:pathLst>
                <a:path w="8925" h="214314">
                  <a:moveTo>
                    <a:pt x="0" y="0"/>
                  </a:moveTo>
                  <a:lnTo>
                    <a:pt x="0" y="4741"/>
                  </a:lnTo>
                  <a:lnTo>
                    <a:pt x="993" y="6136"/>
                  </a:lnTo>
                  <a:lnTo>
                    <a:pt x="2646" y="7068"/>
                  </a:lnTo>
                  <a:lnTo>
                    <a:pt x="4741" y="7689"/>
                  </a:lnTo>
                  <a:lnTo>
                    <a:pt x="6137" y="9094"/>
                  </a:lnTo>
                  <a:lnTo>
                    <a:pt x="7689" y="13303"/>
                  </a:lnTo>
                  <a:lnTo>
                    <a:pt x="8882" y="57846"/>
                  </a:lnTo>
                  <a:lnTo>
                    <a:pt x="8924" y="102390"/>
                  </a:lnTo>
                  <a:lnTo>
                    <a:pt x="7936" y="141904"/>
                  </a:lnTo>
                  <a:lnTo>
                    <a:pt x="4188" y="177500"/>
                  </a:lnTo>
                  <a:lnTo>
                    <a:pt x="0"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60"/>
            <p:cNvSpPr/>
            <p:nvPr/>
          </p:nvSpPr>
          <p:spPr>
            <a:xfrm>
              <a:off x="7116961" y="6215063"/>
              <a:ext cx="26790" cy="1"/>
            </a:xfrm>
            <a:custGeom>
              <a:avLst/>
              <a:gdLst/>
              <a:ahLst/>
              <a:cxnLst/>
              <a:rect l="0" t="0" r="0" b="0"/>
              <a:pathLst>
                <a:path w="26790" h="1">
                  <a:moveTo>
                    <a:pt x="2678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61"/>
            <p:cNvSpPr/>
            <p:nvPr/>
          </p:nvSpPr>
          <p:spPr>
            <a:xfrm>
              <a:off x="7251274" y="5876103"/>
              <a:ext cx="8563" cy="222875"/>
            </a:xfrm>
            <a:custGeom>
              <a:avLst/>
              <a:gdLst/>
              <a:ahLst/>
              <a:cxnLst/>
              <a:rect l="0" t="0" r="0" b="0"/>
              <a:pathLst>
                <a:path w="8563" h="222875">
                  <a:moveTo>
                    <a:pt x="8562" y="8561"/>
                  </a:moveTo>
                  <a:lnTo>
                    <a:pt x="8562" y="0"/>
                  </a:lnTo>
                  <a:lnTo>
                    <a:pt x="8562" y="38926"/>
                  </a:lnTo>
                  <a:lnTo>
                    <a:pt x="1494" y="82246"/>
                  </a:lnTo>
                  <a:lnTo>
                    <a:pt x="0" y="118476"/>
                  </a:lnTo>
                  <a:lnTo>
                    <a:pt x="8562" y="2228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62"/>
            <p:cNvSpPr/>
            <p:nvPr/>
          </p:nvSpPr>
          <p:spPr>
            <a:xfrm>
              <a:off x="7241977" y="6215063"/>
              <a:ext cx="35719" cy="17860"/>
            </a:xfrm>
            <a:custGeom>
              <a:avLst/>
              <a:gdLst/>
              <a:ahLst/>
              <a:cxnLst/>
              <a:rect l="0" t="0" r="0" b="0"/>
              <a:pathLst>
                <a:path w="35719" h="17860">
                  <a:moveTo>
                    <a:pt x="35718" y="0"/>
                  </a:moveTo>
                  <a:lnTo>
                    <a:pt x="27597" y="7128"/>
                  </a:lnTo>
                  <a:lnTo>
                    <a:pt x="0"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63"/>
            <p:cNvSpPr/>
            <p:nvPr/>
          </p:nvSpPr>
          <p:spPr>
            <a:xfrm>
              <a:off x="5527477" y="6259726"/>
              <a:ext cx="1616264" cy="53564"/>
            </a:xfrm>
            <a:custGeom>
              <a:avLst/>
              <a:gdLst/>
              <a:ahLst/>
              <a:cxnLst/>
              <a:rect l="0" t="0" r="0" b="0"/>
              <a:pathLst>
                <a:path w="1616264" h="53564">
                  <a:moveTo>
                    <a:pt x="1607343" y="53563"/>
                  </a:moveTo>
                  <a:lnTo>
                    <a:pt x="1616263" y="53563"/>
                  </a:lnTo>
                  <a:lnTo>
                    <a:pt x="1602013" y="47425"/>
                  </a:lnTo>
                  <a:lnTo>
                    <a:pt x="1566457" y="38741"/>
                  </a:lnTo>
                  <a:lnTo>
                    <a:pt x="1522722" y="33658"/>
                  </a:lnTo>
                  <a:lnTo>
                    <a:pt x="1486358" y="26168"/>
                  </a:lnTo>
                  <a:lnTo>
                    <a:pt x="1447405" y="19488"/>
                  </a:lnTo>
                  <a:lnTo>
                    <a:pt x="1403919" y="12032"/>
                  </a:lnTo>
                  <a:lnTo>
                    <a:pt x="1368917" y="9839"/>
                  </a:lnTo>
                  <a:lnTo>
                    <a:pt x="1333410" y="9188"/>
                  </a:lnTo>
                  <a:lnTo>
                    <a:pt x="1296762" y="8004"/>
                  </a:lnTo>
                  <a:lnTo>
                    <a:pt x="1255917" y="2802"/>
                  </a:lnTo>
                  <a:lnTo>
                    <a:pt x="1216254" y="819"/>
                  </a:lnTo>
                  <a:lnTo>
                    <a:pt x="1184487" y="355"/>
                  </a:lnTo>
                  <a:lnTo>
                    <a:pt x="1153169" y="149"/>
                  </a:lnTo>
                  <a:lnTo>
                    <a:pt x="1122715" y="58"/>
                  </a:lnTo>
                  <a:lnTo>
                    <a:pt x="1092643" y="17"/>
                  </a:lnTo>
                  <a:lnTo>
                    <a:pt x="1060096" y="0"/>
                  </a:lnTo>
                  <a:lnTo>
                    <a:pt x="1025787" y="983"/>
                  </a:lnTo>
                  <a:lnTo>
                    <a:pt x="990694" y="4728"/>
                  </a:lnTo>
                  <a:lnTo>
                    <a:pt x="957898" y="7053"/>
                  </a:lnTo>
                  <a:lnTo>
                    <a:pt x="925795" y="8088"/>
                  </a:lnTo>
                  <a:lnTo>
                    <a:pt x="891683" y="8546"/>
                  </a:lnTo>
                  <a:lnTo>
                    <a:pt x="856678" y="8751"/>
                  </a:lnTo>
                  <a:lnTo>
                    <a:pt x="821277" y="8842"/>
                  </a:lnTo>
                  <a:lnTo>
                    <a:pt x="785699" y="8882"/>
                  </a:lnTo>
                  <a:lnTo>
                    <a:pt x="750043" y="8900"/>
                  </a:lnTo>
                  <a:lnTo>
                    <a:pt x="713360" y="8908"/>
                  </a:lnTo>
                  <a:lnTo>
                    <a:pt x="673906" y="8912"/>
                  </a:lnTo>
                  <a:lnTo>
                    <a:pt x="635865" y="8913"/>
                  </a:lnTo>
                  <a:lnTo>
                    <a:pt x="599114" y="8914"/>
                  </a:lnTo>
                  <a:lnTo>
                    <a:pt x="562937" y="8914"/>
                  </a:lnTo>
                  <a:lnTo>
                    <a:pt x="527015" y="8915"/>
                  </a:lnTo>
                  <a:lnTo>
                    <a:pt x="491205" y="8915"/>
                  </a:lnTo>
                  <a:lnTo>
                    <a:pt x="455445" y="8915"/>
                  </a:lnTo>
                  <a:lnTo>
                    <a:pt x="419710" y="8915"/>
                  </a:lnTo>
                  <a:lnTo>
                    <a:pt x="383982" y="8915"/>
                  </a:lnTo>
                  <a:lnTo>
                    <a:pt x="348260" y="8915"/>
                  </a:lnTo>
                  <a:lnTo>
                    <a:pt x="315186" y="8915"/>
                  </a:lnTo>
                  <a:lnTo>
                    <a:pt x="283950" y="8915"/>
                  </a:lnTo>
                  <a:lnTo>
                    <a:pt x="253530" y="8915"/>
                  </a:lnTo>
                  <a:lnTo>
                    <a:pt x="223474" y="8915"/>
                  </a:lnTo>
                  <a:lnTo>
                    <a:pt x="181308" y="6269"/>
                  </a:lnTo>
                  <a:lnTo>
                    <a:pt x="143678" y="1846"/>
                  </a:lnTo>
                  <a:lnTo>
                    <a:pt x="100148" y="352"/>
                  </a:lnTo>
                  <a:lnTo>
                    <a:pt x="62526" y="93"/>
                  </a:lnTo>
                  <a:lnTo>
                    <a:pt x="24700" y="4758"/>
                  </a:lnTo>
                  <a:lnTo>
                    <a:pt x="0" y="89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64"/>
            <p:cNvSpPr/>
            <p:nvPr/>
          </p:nvSpPr>
          <p:spPr>
            <a:xfrm>
              <a:off x="5572158" y="5822155"/>
              <a:ext cx="8898" cy="267893"/>
            </a:xfrm>
            <a:custGeom>
              <a:avLst/>
              <a:gdLst/>
              <a:ahLst/>
              <a:cxnLst/>
              <a:rect l="0" t="0" r="0" b="0"/>
              <a:pathLst>
                <a:path w="8898" h="267893">
                  <a:moveTo>
                    <a:pt x="8897" y="0"/>
                  </a:moveTo>
                  <a:lnTo>
                    <a:pt x="7905" y="23167"/>
                  </a:lnTo>
                  <a:lnTo>
                    <a:pt x="1829" y="47756"/>
                  </a:lnTo>
                  <a:lnTo>
                    <a:pt x="131" y="87011"/>
                  </a:lnTo>
                  <a:lnTo>
                    <a:pt x="0" y="124565"/>
                  </a:lnTo>
                  <a:lnTo>
                    <a:pt x="2617" y="162538"/>
                  </a:lnTo>
                  <a:lnTo>
                    <a:pt x="8070" y="204629"/>
                  </a:lnTo>
                  <a:lnTo>
                    <a:pt x="8897" y="2678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303058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Survival IQ Test</a:t>
            </a:r>
            <a:endParaRPr lang="en-US" sz="5400" b="1" dirty="0"/>
          </a:p>
        </p:txBody>
      </p:sp>
      <p:sp>
        <p:nvSpPr>
          <p:cNvPr id="3" name="Content Placeholder 2"/>
          <p:cNvSpPr>
            <a:spLocks noGrp="1"/>
          </p:cNvSpPr>
          <p:nvPr>
            <p:ph idx="1"/>
          </p:nvPr>
        </p:nvSpPr>
        <p:spPr/>
        <p:txBody>
          <a:bodyPr>
            <a:normAutofit/>
          </a:bodyPr>
          <a:lstStyle/>
          <a:p>
            <a:r>
              <a:rPr lang="en-US" sz="4000" dirty="0" smtClean="0"/>
              <a:t>Please copy into the Writing Assignments section of your notebook.</a:t>
            </a:r>
          </a:p>
          <a:p>
            <a:r>
              <a:rPr lang="en-US" sz="4000" dirty="0" smtClean="0"/>
              <a:t>Number the page 1-24.</a:t>
            </a:r>
            <a:endParaRPr lang="en-US" sz="4000" dirty="0"/>
          </a:p>
        </p:txBody>
      </p:sp>
    </p:spTree>
    <p:extLst>
      <p:ext uri="{BB962C8B-B14F-4D97-AF65-F5344CB8AC3E}">
        <p14:creationId xmlns:p14="http://schemas.microsoft.com/office/powerpoint/2010/main" val="42711317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Get into groups </a:t>
            </a:r>
            <a:r>
              <a:rPr lang="en-US" sz="4400" b="1" smtClean="0"/>
              <a:t>of 5…</a:t>
            </a:r>
            <a:endParaRPr lang="en-US" sz="4400" b="1" dirty="0"/>
          </a:p>
        </p:txBody>
      </p:sp>
      <p:sp>
        <p:nvSpPr>
          <p:cNvPr id="3" name="Content Placeholder 2"/>
          <p:cNvSpPr>
            <a:spLocks noGrp="1"/>
          </p:cNvSpPr>
          <p:nvPr>
            <p:ph idx="1"/>
          </p:nvPr>
        </p:nvSpPr>
        <p:spPr/>
        <p:txBody>
          <a:bodyPr/>
          <a:lstStyle/>
          <a:p>
            <a:r>
              <a:rPr lang="en-US" dirty="0" smtClean="0"/>
              <a:t>One </a:t>
            </a:r>
            <a:r>
              <a:rPr lang="en-US" dirty="0" err="1" smtClean="0"/>
              <a:t>one</a:t>
            </a:r>
            <a:r>
              <a:rPr lang="en-US" dirty="0" smtClean="0"/>
              <a:t> (1) sheet of paper, come up with a name for your tribe.  </a:t>
            </a:r>
          </a:p>
          <a:p>
            <a:r>
              <a:rPr lang="en-US" dirty="0" smtClean="0"/>
              <a:t>Each “tribe” will have 100 people.  On one sheet of paper, make 100 tic marks to signify the people in your tribe and on your island.</a:t>
            </a:r>
          </a:p>
        </p:txBody>
      </p:sp>
      <p:grpSp>
        <p:nvGrpSpPr>
          <p:cNvPr id="11" name="SMARTInkShape-Group1"/>
          <p:cNvGrpSpPr/>
          <p:nvPr/>
        </p:nvGrpSpPr>
        <p:grpSpPr>
          <a:xfrm>
            <a:off x="7179469" y="303612"/>
            <a:ext cx="651868" cy="964405"/>
            <a:chOff x="7179469" y="303612"/>
            <a:chExt cx="651868" cy="964405"/>
          </a:xfrm>
        </p:grpSpPr>
        <p:sp>
          <p:nvSpPr>
            <p:cNvPr id="8" name="SMARTInkShape-1"/>
            <p:cNvSpPr/>
            <p:nvPr/>
          </p:nvSpPr>
          <p:spPr>
            <a:xfrm>
              <a:off x="7179469" y="634008"/>
              <a:ext cx="651868" cy="634009"/>
            </a:xfrm>
            <a:custGeom>
              <a:avLst/>
              <a:gdLst/>
              <a:ahLst/>
              <a:cxnLst/>
              <a:rect l="0" t="0" r="0" b="0"/>
              <a:pathLst>
                <a:path w="651868" h="634009">
                  <a:moveTo>
                    <a:pt x="651867" y="0"/>
                  </a:moveTo>
                  <a:lnTo>
                    <a:pt x="651867" y="4740"/>
                  </a:lnTo>
                  <a:lnTo>
                    <a:pt x="650875" y="6137"/>
                  </a:lnTo>
                  <a:lnTo>
                    <a:pt x="649221" y="7068"/>
                  </a:lnTo>
                  <a:lnTo>
                    <a:pt x="647126" y="7688"/>
                  </a:lnTo>
                  <a:lnTo>
                    <a:pt x="642154" y="13669"/>
                  </a:lnTo>
                  <a:lnTo>
                    <a:pt x="627654" y="35351"/>
                  </a:lnTo>
                  <a:lnTo>
                    <a:pt x="626796" y="38450"/>
                  </a:lnTo>
                  <a:lnTo>
                    <a:pt x="625231" y="40516"/>
                  </a:lnTo>
                  <a:lnTo>
                    <a:pt x="618288" y="45408"/>
                  </a:lnTo>
                  <a:lnTo>
                    <a:pt x="585881" y="83406"/>
                  </a:lnTo>
                  <a:lnTo>
                    <a:pt x="544253" y="126408"/>
                  </a:lnTo>
                  <a:lnTo>
                    <a:pt x="506256" y="167881"/>
                  </a:lnTo>
                  <a:lnTo>
                    <a:pt x="472462" y="201216"/>
                  </a:lnTo>
                  <a:lnTo>
                    <a:pt x="434669" y="239867"/>
                  </a:lnTo>
                  <a:lnTo>
                    <a:pt x="392051" y="279100"/>
                  </a:lnTo>
                  <a:lnTo>
                    <a:pt x="348004" y="322144"/>
                  </a:lnTo>
                  <a:lnTo>
                    <a:pt x="303534" y="366317"/>
                  </a:lnTo>
                  <a:lnTo>
                    <a:pt x="273809" y="396964"/>
                  </a:lnTo>
                  <a:lnTo>
                    <a:pt x="244062" y="430428"/>
                  </a:lnTo>
                  <a:lnTo>
                    <a:pt x="199425" y="473256"/>
                  </a:lnTo>
                  <a:lnTo>
                    <a:pt x="154779" y="511082"/>
                  </a:lnTo>
                  <a:lnTo>
                    <a:pt x="114873" y="542684"/>
                  </a:lnTo>
                  <a:lnTo>
                    <a:pt x="82654" y="570899"/>
                  </a:lnTo>
                  <a:lnTo>
                    <a:pt x="40034" y="602851"/>
                  </a:lnTo>
                  <a:lnTo>
                    <a:pt x="0" y="6340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
            <p:cNvSpPr/>
            <p:nvPr/>
          </p:nvSpPr>
          <p:spPr>
            <a:xfrm>
              <a:off x="7456702" y="330398"/>
              <a:ext cx="178182" cy="230864"/>
            </a:xfrm>
            <a:custGeom>
              <a:avLst/>
              <a:gdLst/>
              <a:ahLst/>
              <a:cxnLst/>
              <a:rect l="0" t="0" r="0" b="0"/>
              <a:pathLst>
                <a:path w="178182" h="230864">
                  <a:moveTo>
                    <a:pt x="71025" y="0"/>
                  </a:moveTo>
                  <a:lnTo>
                    <a:pt x="57721" y="0"/>
                  </a:lnTo>
                  <a:lnTo>
                    <a:pt x="56203" y="993"/>
                  </a:lnTo>
                  <a:lnTo>
                    <a:pt x="55190" y="2646"/>
                  </a:lnTo>
                  <a:lnTo>
                    <a:pt x="53432" y="9095"/>
                  </a:lnTo>
                  <a:lnTo>
                    <a:pt x="53284" y="13303"/>
                  </a:lnTo>
                  <a:lnTo>
                    <a:pt x="50572" y="18480"/>
                  </a:lnTo>
                  <a:lnTo>
                    <a:pt x="48460" y="21250"/>
                  </a:lnTo>
                  <a:lnTo>
                    <a:pt x="46113" y="29619"/>
                  </a:lnTo>
                  <a:lnTo>
                    <a:pt x="37354" y="63065"/>
                  </a:lnTo>
                  <a:lnTo>
                    <a:pt x="23277" y="99672"/>
                  </a:lnTo>
                  <a:lnTo>
                    <a:pt x="11146" y="143066"/>
                  </a:lnTo>
                  <a:lnTo>
                    <a:pt x="2726" y="186557"/>
                  </a:lnTo>
                  <a:lnTo>
                    <a:pt x="0" y="215006"/>
                  </a:lnTo>
                  <a:lnTo>
                    <a:pt x="2416" y="222228"/>
                  </a:lnTo>
                  <a:lnTo>
                    <a:pt x="4450" y="225543"/>
                  </a:lnTo>
                  <a:lnTo>
                    <a:pt x="7790" y="227753"/>
                  </a:lnTo>
                  <a:lnTo>
                    <a:pt x="21972" y="230863"/>
                  </a:lnTo>
                  <a:lnTo>
                    <a:pt x="38741" y="230792"/>
                  </a:lnTo>
                  <a:lnTo>
                    <a:pt x="72849" y="219692"/>
                  </a:lnTo>
                  <a:lnTo>
                    <a:pt x="112576" y="201685"/>
                  </a:lnTo>
                  <a:lnTo>
                    <a:pt x="152568" y="182239"/>
                  </a:lnTo>
                  <a:lnTo>
                    <a:pt x="178181" y="1696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3"/>
            <p:cNvSpPr/>
            <p:nvPr/>
          </p:nvSpPr>
          <p:spPr>
            <a:xfrm>
              <a:off x="7625953" y="303612"/>
              <a:ext cx="62509" cy="517920"/>
            </a:xfrm>
            <a:custGeom>
              <a:avLst/>
              <a:gdLst/>
              <a:ahLst/>
              <a:cxnLst/>
              <a:rect l="0" t="0" r="0" b="0"/>
              <a:pathLst>
                <a:path w="62509" h="517920">
                  <a:moveTo>
                    <a:pt x="62508" y="8927"/>
                  </a:moveTo>
                  <a:lnTo>
                    <a:pt x="62508" y="4187"/>
                  </a:lnTo>
                  <a:lnTo>
                    <a:pt x="61516" y="2790"/>
                  </a:lnTo>
                  <a:lnTo>
                    <a:pt x="59862" y="1859"/>
                  </a:lnTo>
                  <a:lnTo>
                    <a:pt x="53588" y="0"/>
                  </a:lnTo>
                  <a:lnTo>
                    <a:pt x="52586" y="40891"/>
                  </a:lnTo>
                  <a:lnTo>
                    <a:pt x="46510" y="75103"/>
                  </a:lnTo>
                  <a:lnTo>
                    <a:pt x="42554" y="110886"/>
                  </a:lnTo>
                  <a:lnTo>
                    <a:pt x="35098" y="152908"/>
                  </a:lnTo>
                  <a:lnTo>
                    <a:pt x="29490" y="183051"/>
                  </a:lnTo>
                  <a:lnTo>
                    <a:pt x="23690" y="216292"/>
                  </a:lnTo>
                  <a:lnTo>
                    <a:pt x="17805" y="250910"/>
                  </a:lnTo>
                  <a:lnTo>
                    <a:pt x="12875" y="286139"/>
                  </a:lnTo>
                  <a:lnTo>
                    <a:pt x="10682" y="321640"/>
                  </a:lnTo>
                  <a:lnTo>
                    <a:pt x="7063" y="354616"/>
                  </a:lnTo>
                  <a:lnTo>
                    <a:pt x="3139" y="393746"/>
                  </a:lnTo>
                  <a:lnTo>
                    <a:pt x="2093" y="422239"/>
                  </a:lnTo>
                  <a:lnTo>
                    <a:pt x="1395" y="454132"/>
                  </a:lnTo>
                  <a:lnTo>
                    <a:pt x="620" y="489570"/>
                  </a:lnTo>
                  <a:lnTo>
                    <a:pt x="0" y="5179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234051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 y="609600"/>
            <a:ext cx="8229600" cy="6019800"/>
          </a:xfrm>
        </p:spPr>
        <p:txBody>
          <a:bodyPr>
            <a:normAutofit/>
          </a:bodyPr>
          <a:lstStyle/>
          <a:p>
            <a:r>
              <a:rPr lang="en-US" dirty="0" smtClean="0"/>
              <a:t>Each group will choose a character from </a:t>
            </a:r>
            <a:r>
              <a:rPr lang="en-US" i="1" dirty="0" smtClean="0"/>
              <a:t>TKAM</a:t>
            </a:r>
            <a:r>
              <a:rPr lang="en-US" dirty="0" smtClean="0"/>
              <a:t>.</a:t>
            </a:r>
          </a:p>
          <a:p>
            <a:r>
              <a:rPr lang="en-US" dirty="0" smtClean="0"/>
              <a:t>Only two teams are allowed to use the same character.  Once the character has been claimed by two groups, he/she is off the table.</a:t>
            </a:r>
          </a:p>
          <a:p>
            <a:r>
              <a:rPr lang="en-US" dirty="0" smtClean="0"/>
              <a:t>Within your group, analyze the character including the following aspects:</a:t>
            </a:r>
          </a:p>
          <a:p>
            <a:pPr lvl="1"/>
            <a:r>
              <a:rPr lang="en-US" dirty="0" smtClean="0">
                <a:solidFill>
                  <a:srgbClr val="C00000"/>
                </a:solidFill>
              </a:rPr>
              <a:t>Characteristics or Qualities (at least 3)</a:t>
            </a:r>
          </a:p>
          <a:p>
            <a:pPr lvl="1"/>
            <a:r>
              <a:rPr lang="en-US" dirty="0" smtClean="0">
                <a:solidFill>
                  <a:srgbClr val="C00000"/>
                </a:solidFill>
              </a:rPr>
              <a:t>Talents or Physical Attributes (at least 3)</a:t>
            </a:r>
          </a:p>
          <a:p>
            <a:pPr lvl="1"/>
            <a:r>
              <a:rPr lang="en-US" dirty="0" smtClean="0">
                <a:solidFill>
                  <a:srgbClr val="C00000"/>
                </a:solidFill>
              </a:rPr>
              <a:t>Feelings or Emotions (at least 3)</a:t>
            </a:r>
          </a:p>
          <a:p>
            <a:pPr lvl="1"/>
            <a:r>
              <a:rPr lang="en-US" dirty="0" smtClean="0">
                <a:solidFill>
                  <a:srgbClr val="C00000"/>
                </a:solidFill>
              </a:rPr>
              <a:t>Values and Ethical Principles (3)</a:t>
            </a:r>
          </a:p>
          <a:p>
            <a:pPr lvl="1"/>
            <a:r>
              <a:rPr lang="en-US" b="1" dirty="0">
                <a:solidFill>
                  <a:srgbClr val="C00000"/>
                </a:solidFill>
              </a:rPr>
              <a:t>Optional</a:t>
            </a:r>
            <a:r>
              <a:rPr lang="en-US" dirty="0">
                <a:solidFill>
                  <a:srgbClr val="C00000"/>
                </a:solidFill>
              </a:rPr>
              <a:t> -- an image / illustration of the character.  How do </a:t>
            </a:r>
            <a:r>
              <a:rPr lang="en-US" sz="2400" b="1" i="1" dirty="0">
                <a:solidFill>
                  <a:srgbClr val="C00000"/>
                </a:solidFill>
              </a:rPr>
              <a:t>you</a:t>
            </a:r>
            <a:r>
              <a:rPr lang="en-US" dirty="0">
                <a:solidFill>
                  <a:srgbClr val="C00000"/>
                </a:solidFill>
              </a:rPr>
              <a:t> envision him / her?</a:t>
            </a:r>
            <a:r>
              <a:rPr lang="en-US" dirty="0"/>
              <a:t> </a:t>
            </a:r>
            <a:endParaRPr lang="en-US" dirty="0" smtClean="0"/>
          </a:p>
          <a:p>
            <a:pPr lvl="1"/>
            <a:r>
              <a:rPr lang="en-US" b="1" dirty="0" smtClean="0">
                <a:solidFill>
                  <a:srgbClr val="0070C0"/>
                </a:solidFill>
              </a:rPr>
              <a:t>Provide at least three (3) quotes from the text that can be used to support each of these character aspects.  </a:t>
            </a:r>
            <a:r>
              <a:rPr lang="en-US" sz="3200" b="1" dirty="0" smtClean="0">
                <a:solidFill>
                  <a:srgbClr val="7030A0"/>
                </a:solidFill>
              </a:rPr>
              <a:t>Be sure to cite the page #’s.</a:t>
            </a:r>
          </a:p>
          <a:p>
            <a:pPr lvl="2"/>
            <a:endParaRPr lang="en-US" dirty="0" smtClean="0">
              <a:solidFill>
                <a:srgbClr val="C00000"/>
              </a:solidFill>
            </a:endParaRPr>
          </a:p>
        </p:txBody>
      </p:sp>
    </p:spTree>
    <p:extLst>
      <p:ext uri="{BB962C8B-B14F-4D97-AF65-F5344CB8AC3E}">
        <p14:creationId xmlns:p14="http://schemas.microsoft.com/office/powerpoint/2010/main" val="2782576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b="1" dirty="0" smtClean="0"/>
              <a:t>April 18, 2017</a:t>
            </a:r>
            <a:endParaRPr lang="en-US" sz="6000" b="1"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sz="3600" b="1" dirty="0" smtClean="0"/>
              <a:t>Introduction to </a:t>
            </a:r>
            <a:r>
              <a:rPr lang="en-US" sz="3600" b="1" i="1" dirty="0" smtClean="0"/>
              <a:t>Lord of the Flies</a:t>
            </a:r>
          </a:p>
          <a:p>
            <a:pPr lvl="1"/>
            <a:r>
              <a:rPr lang="en-US" sz="2400" dirty="0" smtClean="0"/>
              <a:t>Assume that you are on your way to another country, when all of a sudden, your plane crash lands.  You become marooned on a desert island, what problems would you face?</a:t>
            </a:r>
          </a:p>
          <a:p>
            <a:pPr lvl="2"/>
            <a:r>
              <a:rPr lang="en-US" sz="2200" dirty="0" smtClean="0">
                <a:solidFill>
                  <a:srgbClr val="0070C0"/>
                </a:solidFill>
              </a:rPr>
              <a:t>Describe at least three (3) potential issues.</a:t>
            </a:r>
          </a:p>
          <a:p>
            <a:pPr lvl="1"/>
            <a:r>
              <a:rPr lang="en-US" sz="2400" dirty="0" smtClean="0"/>
              <a:t>What items would you need?</a:t>
            </a:r>
          </a:p>
          <a:p>
            <a:pPr lvl="2"/>
            <a:r>
              <a:rPr lang="en-US" sz="2200" dirty="0" smtClean="0">
                <a:solidFill>
                  <a:srgbClr val="0070C0"/>
                </a:solidFill>
              </a:rPr>
              <a:t>Prioritize your </a:t>
            </a:r>
            <a:r>
              <a:rPr lang="en-US" sz="2200" b="1" dirty="0" smtClean="0">
                <a:solidFill>
                  <a:srgbClr val="0070C0"/>
                </a:solidFill>
                <a:effectLst>
                  <a:outerShdw blurRad="38100" dist="38100" dir="2700000" algn="tl">
                    <a:srgbClr val="000000">
                      <a:alpha val="43137"/>
                    </a:srgbClr>
                  </a:outerShdw>
                </a:effectLst>
              </a:rPr>
              <a:t>top five </a:t>
            </a:r>
            <a:r>
              <a:rPr lang="en-US" sz="2200" dirty="0" smtClean="0">
                <a:solidFill>
                  <a:srgbClr val="0070C0"/>
                </a:solidFill>
              </a:rPr>
              <a:t>(5) in order from most important to least important.</a:t>
            </a:r>
          </a:p>
          <a:p>
            <a:pPr lvl="1"/>
            <a:r>
              <a:rPr lang="en-US" sz="2400" dirty="0" smtClean="0"/>
              <a:t>What decisions would you have to make?</a:t>
            </a:r>
          </a:p>
          <a:p>
            <a:pPr lvl="1"/>
            <a:r>
              <a:rPr lang="en-US" sz="2400" dirty="0" smtClean="0"/>
              <a:t>What fears would you have?</a:t>
            </a:r>
          </a:p>
          <a:p>
            <a:pPr lvl="1"/>
            <a:r>
              <a:rPr lang="en-US" sz="2400" dirty="0" smtClean="0"/>
              <a:t>Would there be any advantages to your situation?  Which would be the most </a:t>
            </a:r>
            <a:r>
              <a:rPr lang="en-US" sz="2400" smtClean="0"/>
              <a:t>difficult disadvantages to bear (besides </a:t>
            </a:r>
            <a:r>
              <a:rPr lang="en-US" sz="2400" dirty="0" smtClean="0"/>
              <a:t>the obvious)?  Explain.</a:t>
            </a:r>
            <a:endParaRPr lang="en-US" sz="2400" dirty="0"/>
          </a:p>
        </p:txBody>
      </p:sp>
    </p:spTree>
    <p:extLst>
      <p:ext uri="{BB962C8B-B14F-4D97-AF65-F5344CB8AC3E}">
        <p14:creationId xmlns:p14="http://schemas.microsoft.com/office/powerpoint/2010/main" val="14999485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Free Classroom!</a:t>
            </a:r>
            <a:endParaRPr lang="en-US" sz="5400" b="1" dirty="0"/>
          </a:p>
        </p:txBody>
      </p:sp>
      <p:sp>
        <p:nvSpPr>
          <p:cNvPr id="3" name="Content Placeholder 2"/>
          <p:cNvSpPr>
            <a:spLocks noGrp="1"/>
          </p:cNvSpPr>
          <p:nvPr>
            <p:ph idx="1"/>
          </p:nvPr>
        </p:nvSpPr>
        <p:spPr>
          <a:xfrm>
            <a:off x="457200" y="1752600"/>
            <a:ext cx="8229600" cy="4876800"/>
          </a:xfrm>
        </p:spPr>
        <p:txBody>
          <a:bodyPr>
            <a:normAutofit fontScale="92500" lnSpcReduction="20000"/>
          </a:bodyPr>
          <a:lstStyle/>
          <a:p>
            <a:r>
              <a:rPr lang="en-US" dirty="0" smtClean="0"/>
              <a:t>Today, you are on your own!!!</a:t>
            </a:r>
          </a:p>
          <a:p>
            <a:r>
              <a:rPr lang="en-US" dirty="0" smtClean="0"/>
              <a:t>As a class, </a:t>
            </a:r>
            <a:r>
              <a:rPr lang="en-US" b="1" dirty="0" smtClean="0">
                <a:effectLst>
                  <a:outerShdw blurRad="38100" dist="38100" dir="2700000" algn="tl">
                    <a:srgbClr val="000000">
                      <a:alpha val="43137"/>
                    </a:srgbClr>
                  </a:outerShdw>
                </a:effectLst>
              </a:rPr>
              <a:t>assign at least one (1) individual who will be the leader of the class.  </a:t>
            </a:r>
            <a:r>
              <a:rPr lang="en-US" dirty="0" smtClean="0"/>
              <a:t>What qualities/characteristics do you look for in an effective leader who lead the class for the duration of the semester?  Please write down 3-5 on the board.  Does your chosen leader have these qualities?</a:t>
            </a:r>
          </a:p>
          <a:p>
            <a:r>
              <a:rPr lang="en-US" dirty="0" smtClean="0"/>
              <a:t>What are the </a:t>
            </a:r>
            <a:r>
              <a:rPr lang="en-US" b="1" dirty="0" smtClean="0">
                <a:effectLst>
                  <a:outerShdw blurRad="38100" dist="38100" dir="2700000" algn="tl">
                    <a:srgbClr val="000000">
                      <a:alpha val="43137"/>
                    </a:srgbClr>
                  </a:outerShdw>
                </a:effectLst>
              </a:rPr>
              <a:t>ideals and values </a:t>
            </a:r>
            <a:r>
              <a:rPr lang="en-US" dirty="0" smtClean="0"/>
              <a:t>that your new class holds?  Think of at least 3-5.  Write these down on the board.</a:t>
            </a:r>
          </a:p>
          <a:p>
            <a:r>
              <a:rPr lang="en-US" dirty="0" smtClean="0"/>
              <a:t>What kind of </a:t>
            </a:r>
            <a:r>
              <a:rPr lang="en-US" b="1" dirty="0" smtClean="0">
                <a:effectLst>
                  <a:outerShdw blurRad="38100" dist="38100" dir="2700000" algn="tl">
                    <a:srgbClr val="000000">
                      <a:alpha val="43137"/>
                    </a:srgbClr>
                  </a:outerShdw>
                </a:effectLst>
              </a:rPr>
              <a:t>laws and rules </a:t>
            </a:r>
            <a:r>
              <a:rPr lang="en-US" dirty="0" smtClean="0"/>
              <a:t>will your new classroom be governed by?  Agree on and record at least 5-7 rules that the class will abide by?  Write these down on the board.</a:t>
            </a:r>
          </a:p>
          <a:p>
            <a:pPr lvl="1"/>
            <a:r>
              <a:rPr lang="en-US" dirty="0" smtClean="0"/>
              <a:t>What kind of punishment(s) will a lawbreaker have to face?  Explain.</a:t>
            </a:r>
            <a:endParaRPr lang="en-US" dirty="0"/>
          </a:p>
        </p:txBody>
      </p:sp>
    </p:spTree>
    <p:extLst>
      <p:ext uri="{BB962C8B-B14F-4D97-AF65-F5344CB8AC3E}">
        <p14:creationId xmlns:p14="http://schemas.microsoft.com/office/powerpoint/2010/main" val="2660221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b="1" dirty="0" smtClean="0"/>
              <a:t>April 20, 2017</a:t>
            </a:r>
            <a:endParaRPr lang="en-US" sz="6000" b="1" dirty="0"/>
          </a:p>
        </p:txBody>
      </p:sp>
      <p:sp>
        <p:nvSpPr>
          <p:cNvPr id="3" name="Content Placeholder 2"/>
          <p:cNvSpPr>
            <a:spLocks noGrp="1"/>
          </p:cNvSpPr>
          <p:nvPr>
            <p:ph idx="1"/>
          </p:nvPr>
        </p:nvSpPr>
        <p:spPr/>
        <p:txBody>
          <a:bodyPr>
            <a:normAutofit/>
          </a:bodyPr>
          <a:lstStyle/>
          <a:p>
            <a:r>
              <a:rPr lang="en-US" sz="4000" b="1" dirty="0" smtClean="0"/>
              <a:t>Characterization in Chapter 1</a:t>
            </a:r>
          </a:p>
          <a:p>
            <a:pPr lvl="1"/>
            <a:r>
              <a:rPr lang="en-US" sz="2800" dirty="0" smtClean="0"/>
              <a:t>How would you describe the characters of Ralph, Jack, and Piggy?  What can you infer about these characters from Chapter 1?  Explain.</a:t>
            </a:r>
          </a:p>
          <a:p>
            <a:pPr lvl="1"/>
            <a:r>
              <a:rPr lang="en-US" sz="2800" dirty="0" smtClean="0"/>
              <a:t>Analyze each character using at least one (1) quote.  Three (3) quotes total </a:t>
            </a:r>
            <a:r>
              <a:rPr lang="en-US" sz="2800" smtClean="0"/>
              <a:t>are needed from </a:t>
            </a:r>
            <a:r>
              <a:rPr lang="en-US" sz="2800" dirty="0" smtClean="0"/>
              <a:t>Chapter 1.</a:t>
            </a:r>
            <a:endParaRPr lang="en-US" sz="2800" dirty="0"/>
          </a:p>
        </p:txBody>
      </p:sp>
      <p:grpSp>
        <p:nvGrpSpPr>
          <p:cNvPr id="12" name="SMARTInkShape-Group1"/>
          <p:cNvGrpSpPr/>
          <p:nvPr/>
        </p:nvGrpSpPr>
        <p:grpSpPr>
          <a:xfrm>
            <a:off x="330399" y="3786724"/>
            <a:ext cx="892969" cy="553105"/>
            <a:chOff x="330399" y="3786724"/>
            <a:chExt cx="892969" cy="553105"/>
          </a:xfrm>
        </p:grpSpPr>
        <p:sp>
          <p:nvSpPr>
            <p:cNvPr id="4" name="SMARTInkShape-1"/>
            <p:cNvSpPr/>
            <p:nvPr/>
          </p:nvSpPr>
          <p:spPr>
            <a:xfrm>
              <a:off x="419731" y="3786724"/>
              <a:ext cx="292822" cy="239997"/>
            </a:xfrm>
            <a:custGeom>
              <a:avLst/>
              <a:gdLst/>
              <a:ahLst/>
              <a:cxnLst/>
              <a:rect l="0" t="0" r="0" b="0"/>
              <a:pathLst>
                <a:path w="292822" h="239997">
                  <a:moveTo>
                    <a:pt x="62472" y="53042"/>
                  </a:moveTo>
                  <a:lnTo>
                    <a:pt x="62472" y="36791"/>
                  </a:lnTo>
                  <a:lnTo>
                    <a:pt x="61480" y="36255"/>
                  </a:lnTo>
                  <a:lnTo>
                    <a:pt x="53552" y="35183"/>
                  </a:lnTo>
                  <a:lnTo>
                    <a:pt x="52551" y="68192"/>
                  </a:lnTo>
                  <a:lnTo>
                    <a:pt x="42519" y="109455"/>
                  </a:lnTo>
                  <a:lnTo>
                    <a:pt x="33637" y="150733"/>
                  </a:lnTo>
                  <a:lnTo>
                    <a:pt x="19468" y="192909"/>
                  </a:lnTo>
                  <a:lnTo>
                    <a:pt x="8826" y="227481"/>
                  </a:lnTo>
                  <a:lnTo>
                    <a:pt x="368" y="239996"/>
                  </a:lnTo>
                  <a:lnTo>
                    <a:pt x="0" y="228086"/>
                  </a:lnTo>
                  <a:lnTo>
                    <a:pt x="2626" y="222451"/>
                  </a:lnTo>
                  <a:lnTo>
                    <a:pt x="4715" y="219559"/>
                  </a:lnTo>
                  <a:lnTo>
                    <a:pt x="7656" y="206008"/>
                  </a:lnTo>
                  <a:lnTo>
                    <a:pt x="8785" y="167204"/>
                  </a:lnTo>
                  <a:lnTo>
                    <a:pt x="16002" y="134021"/>
                  </a:lnTo>
                  <a:lnTo>
                    <a:pt x="24336" y="104683"/>
                  </a:lnTo>
                  <a:lnTo>
                    <a:pt x="28683" y="81902"/>
                  </a:lnTo>
                  <a:lnTo>
                    <a:pt x="47702" y="38280"/>
                  </a:lnTo>
                  <a:lnTo>
                    <a:pt x="56553" y="25076"/>
                  </a:lnTo>
                  <a:lnTo>
                    <a:pt x="75561" y="11725"/>
                  </a:lnTo>
                  <a:lnTo>
                    <a:pt x="92588" y="3537"/>
                  </a:lnTo>
                  <a:lnTo>
                    <a:pt x="126790" y="0"/>
                  </a:lnTo>
                  <a:lnTo>
                    <a:pt x="169867" y="9248"/>
                  </a:lnTo>
                  <a:lnTo>
                    <a:pt x="214308" y="24381"/>
                  </a:lnTo>
                  <a:lnTo>
                    <a:pt x="254189" y="45862"/>
                  </a:lnTo>
                  <a:lnTo>
                    <a:pt x="264427" y="55142"/>
                  </a:lnTo>
                  <a:lnTo>
                    <a:pt x="288490" y="87148"/>
                  </a:lnTo>
                  <a:lnTo>
                    <a:pt x="292821" y="99307"/>
                  </a:lnTo>
                  <a:lnTo>
                    <a:pt x="292436" y="102737"/>
                  </a:lnTo>
                  <a:lnTo>
                    <a:pt x="286796" y="113666"/>
                  </a:lnTo>
                  <a:lnTo>
                    <a:pt x="276554" y="119732"/>
                  </a:lnTo>
                  <a:lnTo>
                    <a:pt x="260952" y="123073"/>
                  </a:lnTo>
                  <a:lnTo>
                    <a:pt x="220174" y="124397"/>
                  </a:lnTo>
                  <a:lnTo>
                    <a:pt x="178370" y="123480"/>
                  </a:lnTo>
                  <a:lnTo>
                    <a:pt x="133971" y="115384"/>
                  </a:lnTo>
                  <a:lnTo>
                    <a:pt x="89439" y="100152"/>
                  </a:lnTo>
                  <a:lnTo>
                    <a:pt x="71455" y="95774"/>
                  </a:lnTo>
                  <a:lnTo>
                    <a:pt x="44613" y="887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616149" y="3906139"/>
              <a:ext cx="196342" cy="208501"/>
            </a:xfrm>
            <a:custGeom>
              <a:avLst/>
              <a:gdLst/>
              <a:ahLst/>
              <a:cxnLst/>
              <a:rect l="0" t="0" r="0" b="0"/>
              <a:pathLst>
                <a:path w="196342" h="208501">
                  <a:moveTo>
                    <a:pt x="178593" y="58642"/>
                  </a:moveTo>
                  <a:lnTo>
                    <a:pt x="178593" y="33105"/>
                  </a:lnTo>
                  <a:lnTo>
                    <a:pt x="184730" y="24971"/>
                  </a:lnTo>
                  <a:lnTo>
                    <a:pt x="187155" y="15635"/>
                  </a:lnTo>
                  <a:lnTo>
                    <a:pt x="187414" y="9740"/>
                  </a:lnTo>
                  <a:lnTo>
                    <a:pt x="186458" y="8181"/>
                  </a:lnTo>
                  <a:lnTo>
                    <a:pt x="184829" y="7142"/>
                  </a:lnTo>
                  <a:lnTo>
                    <a:pt x="177795" y="5680"/>
                  </a:lnTo>
                  <a:lnTo>
                    <a:pt x="175085" y="5475"/>
                  </a:lnTo>
                  <a:lnTo>
                    <a:pt x="169427" y="2601"/>
                  </a:lnTo>
                  <a:lnTo>
                    <a:pt x="166529" y="445"/>
                  </a:lnTo>
                  <a:lnTo>
                    <a:pt x="163605" y="0"/>
                  </a:lnTo>
                  <a:lnTo>
                    <a:pt x="160664" y="696"/>
                  </a:lnTo>
                  <a:lnTo>
                    <a:pt x="154750" y="3123"/>
                  </a:lnTo>
                  <a:lnTo>
                    <a:pt x="113991" y="7676"/>
                  </a:lnTo>
                  <a:lnTo>
                    <a:pt x="100251" y="14767"/>
                  </a:lnTo>
                  <a:lnTo>
                    <a:pt x="81798" y="30470"/>
                  </a:lnTo>
                  <a:lnTo>
                    <a:pt x="82313" y="31924"/>
                  </a:lnTo>
                  <a:lnTo>
                    <a:pt x="93706" y="45119"/>
                  </a:lnTo>
                  <a:lnTo>
                    <a:pt x="98863" y="47671"/>
                  </a:lnTo>
                  <a:lnTo>
                    <a:pt x="123209" y="49533"/>
                  </a:lnTo>
                  <a:lnTo>
                    <a:pt x="136565" y="49677"/>
                  </a:lnTo>
                  <a:lnTo>
                    <a:pt x="142716" y="47051"/>
                  </a:lnTo>
                  <a:lnTo>
                    <a:pt x="148757" y="43568"/>
                  </a:lnTo>
                  <a:lnTo>
                    <a:pt x="160720" y="41333"/>
                  </a:lnTo>
                  <a:lnTo>
                    <a:pt x="167897" y="40891"/>
                  </a:lnTo>
                  <a:lnTo>
                    <a:pt x="173881" y="45555"/>
                  </a:lnTo>
                  <a:lnTo>
                    <a:pt x="176499" y="50511"/>
                  </a:lnTo>
                  <a:lnTo>
                    <a:pt x="179310" y="64700"/>
                  </a:lnTo>
                  <a:lnTo>
                    <a:pt x="184648" y="74548"/>
                  </a:lnTo>
                  <a:lnTo>
                    <a:pt x="192151" y="118330"/>
                  </a:lnTo>
                  <a:lnTo>
                    <a:pt x="196201" y="158862"/>
                  </a:lnTo>
                  <a:lnTo>
                    <a:pt x="196341" y="167015"/>
                  </a:lnTo>
                  <a:lnTo>
                    <a:pt x="191679" y="181924"/>
                  </a:lnTo>
                  <a:lnTo>
                    <a:pt x="184014" y="194168"/>
                  </a:lnTo>
                  <a:lnTo>
                    <a:pt x="178357" y="198251"/>
                  </a:lnTo>
                  <a:lnTo>
                    <a:pt x="150999" y="208298"/>
                  </a:lnTo>
                  <a:lnTo>
                    <a:pt x="138548" y="208500"/>
                  </a:lnTo>
                  <a:lnTo>
                    <a:pt x="95053" y="201269"/>
                  </a:lnTo>
                  <a:lnTo>
                    <a:pt x="57900" y="193926"/>
                  </a:lnTo>
                  <a:lnTo>
                    <a:pt x="21726" y="185723"/>
                  </a:lnTo>
                  <a:lnTo>
                    <a:pt x="0" y="1747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892969" y="4080867"/>
              <a:ext cx="17860" cy="8931"/>
            </a:xfrm>
            <a:custGeom>
              <a:avLst/>
              <a:gdLst/>
              <a:ahLst/>
              <a:cxnLst/>
              <a:rect l="0" t="0" r="0" b="0"/>
              <a:pathLst>
                <a:path w="17860" h="8931">
                  <a:moveTo>
                    <a:pt x="17859" y="0"/>
                  </a:moveTo>
                  <a:lnTo>
                    <a:pt x="10171" y="0"/>
                  </a:ln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973336" y="3948272"/>
              <a:ext cx="160626" cy="150456"/>
            </a:xfrm>
            <a:custGeom>
              <a:avLst/>
              <a:gdLst/>
              <a:ahLst/>
              <a:cxnLst/>
              <a:rect l="0" t="0" r="0" b="0"/>
              <a:pathLst>
                <a:path w="160626" h="150456">
                  <a:moveTo>
                    <a:pt x="151805" y="16509"/>
                  </a:moveTo>
                  <a:lnTo>
                    <a:pt x="151805" y="11768"/>
                  </a:lnTo>
                  <a:lnTo>
                    <a:pt x="152797" y="10372"/>
                  </a:lnTo>
                  <a:lnTo>
                    <a:pt x="154451" y="9441"/>
                  </a:lnTo>
                  <a:lnTo>
                    <a:pt x="156545" y="8821"/>
                  </a:lnTo>
                  <a:lnTo>
                    <a:pt x="157942" y="7415"/>
                  </a:lnTo>
                  <a:lnTo>
                    <a:pt x="160367" y="0"/>
                  </a:lnTo>
                  <a:lnTo>
                    <a:pt x="160625" y="3790"/>
                  </a:lnTo>
                  <a:lnTo>
                    <a:pt x="158040" y="8541"/>
                  </a:lnTo>
                  <a:lnTo>
                    <a:pt x="119601" y="47653"/>
                  </a:lnTo>
                  <a:lnTo>
                    <a:pt x="76837" y="83780"/>
                  </a:lnTo>
                  <a:lnTo>
                    <a:pt x="33570" y="121439"/>
                  </a:lnTo>
                  <a:lnTo>
                    <a:pt x="0" y="1504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nvSpPr>
          <p:spPr>
            <a:xfrm>
              <a:off x="1062633" y="3946922"/>
              <a:ext cx="160735" cy="205384"/>
            </a:xfrm>
            <a:custGeom>
              <a:avLst/>
              <a:gdLst/>
              <a:ahLst/>
              <a:cxnLst/>
              <a:rect l="0" t="0" r="0" b="0"/>
              <a:pathLst>
                <a:path w="160735" h="205384">
                  <a:moveTo>
                    <a:pt x="160734" y="0"/>
                  </a:moveTo>
                  <a:lnTo>
                    <a:pt x="160734" y="4740"/>
                  </a:lnTo>
                  <a:lnTo>
                    <a:pt x="146476" y="28497"/>
                  </a:lnTo>
                  <a:lnTo>
                    <a:pt x="119040" y="66365"/>
                  </a:lnTo>
                  <a:lnTo>
                    <a:pt x="86057" y="109295"/>
                  </a:lnTo>
                  <a:lnTo>
                    <a:pt x="50578" y="151915"/>
                  </a:lnTo>
                  <a:lnTo>
                    <a:pt x="0" y="2053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nvSpPr>
          <p:spPr>
            <a:xfrm>
              <a:off x="991337" y="3947031"/>
              <a:ext cx="178453" cy="115978"/>
            </a:xfrm>
            <a:custGeom>
              <a:avLst/>
              <a:gdLst/>
              <a:ahLst/>
              <a:cxnLst/>
              <a:rect l="0" t="0" r="0" b="0"/>
              <a:pathLst>
                <a:path w="178453" h="115978">
                  <a:moveTo>
                    <a:pt x="17718" y="8821"/>
                  </a:moveTo>
                  <a:lnTo>
                    <a:pt x="12977" y="8821"/>
                  </a:lnTo>
                  <a:lnTo>
                    <a:pt x="8004" y="6175"/>
                  </a:lnTo>
                  <a:lnTo>
                    <a:pt x="0" y="0"/>
                  </a:lnTo>
                  <a:lnTo>
                    <a:pt x="40970" y="33313"/>
                  </a:lnTo>
                  <a:lnTo>
                    <a:pt x="73445" y="55434"/>
                  </a:lnTo>
                  <a:lnTo>
                    <a:pt x="103009" y="74848"/>
                  </a:lnTo>
                  <a:lnTo>
                    <a:pt x="145185" y="100152"/>
                  </a:lnTo>
                  <a:lnTo>
                    <a:pt x="178452" y="11597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7"/>
            <p:cNvSpPr/>
            <p:nvPr/>
          </p:nvSpPr>
          <p:spPr>
            <a:xfrm>
              <a:off x="928688" y="3982641"/>
              <a:ext cx="258962" cy="178594"/>
            </a:xfrm>
            <a:custGeom>
              <a:avLst/>
              <a:gdLst/>
              <a:ahLst/>
              <a:cxnLst/>
              <a:rect l="0" t="0" r="0" b="0"/>
              <a:pathLst>
                <a:path w="258962" h="178594">
                  <a:moveTo>
                    <a:pt x="0" y="0"/>
                  </a:moveTo>
                  <a:lnTo>
                    <a:pt x="4740" y="0"/>
                  </a:lnTo>
                  <a:lnTo>
                    <a:pt x="6137" y="992"/>
                  </a:lnTo>
                  <a:lnTo>
                    <a:pt x="7067" y="2645"/>
                  </a:lnTo>
                  <a:lnTo>
                    <a:pt x="7688" y="4740"/>
                  </a:lnTo>
                  <a:lnTo>
                    <a:pt x="13669" y="9713"/>
                  </a:lnTo>
                  <a:lnTo>
                    <a:pt x="57730" y="37181"/>
                  </a:lnTo>
                  <a:lnTo>
                    <a:pt x="93056" y="62208"/>
                  </a:lnTo>
                  <a:lnTo>
                    <a:pt x="132924" y="86261"/>
                  </a:lnTo>
                  <a:lnTo>
                    <a:pt x="175415" y="115082"/>
                  </a:lnTo>
                  <a:lnTo>
                    <a:pt x="258961" y="1785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
            <p:cNvSpPr/>
            <p:nvPr/>
          </p:nvSpPr>
          <p:spPr>
            <a:xfrm>
              <a:off x="330399" y="4009430"/>
              <a:ext cx="759024" cy="330399"/>
            </a:xfrm>
            <a:custGeom>
              <a:avLst/>
              <a:gdLst/>
              <a:ahLst/>
              <a:cxnLst/>
              <a:rect l="0" t="0" r="0" b="0"/>
              <a:pathLst>
                <a:path w="759024" h="330399">
                  <a:moveTo>
                    <a:pt x="0" y="0"/>
                  </a:moveTo>
                  <a:lnTo>
                    <a:pt x="9480" y="0"/>
                  </a:lnTo>
                  <a:lnTo>
                    <a:pt x="12273" y="992"/>
                  </a:lnTo>
                  <a:lnTo>
                    <a:pt x="14135" y="2645"/>
                  </a:lnTo>
                  <a:lnTo>
                    <a:pt x="15376" y="4740"/>
                  </a:lnTo>
                  <a:lnTo>
                    <a:pt x="17196" y="6137"/>
                  </a:lnTo>
                  <a:lnTo>
                    <a:pt x="21864" y="7688"/>
                  </a:lnTo>
                  <a:lnTo>
                    <a:pt x="45567" y="11412"/>
                  </a:lnTo>
                  <a:lnTo>
                    <a:pt x="90161" y="34074"/>
                  </a:lnTo>
                  <a:lnTo>
                    <a:pt x="134667" y="52040"/>
                  </a:lnTo>
                  <a:lnTo>
                    <a:pt x="176713" y="68887"/>
                  </a:lnTo>
                  <a:lnTo>
                    <a:pt x="220590" y="86446"/>
                  </a:lnTo>
                  <a:lnTo>
                    <a:pt x="252821" y="98282"/>
                  </a:lnTo>
                  <a:lnTo>
                    <a:pt x="286990" y="111149"/>
                  </a:lnTo>
                  <a:lnTo>
                    <a:pt x="322019" y="126790"/>
                  </a:lnTo>
                  <a:lnTo>
                    <a:pt x="357432" y="143663"/>
                  </a:lnTo>
                  <a:lnTo>
                    <a:pt x="394007" y="161084"/>
                  </a:lnTo>
                  <a:lnTo>
                    <a:pt x="433413" y="178749"/>
                  </a:lnTo>
                  <a:lnTo>
                    <a:pt x="471433" y="193876"/>
                  </a:lnTo>
                  <a:lnTo>
                    <a:pt x="507182" y="208206"/>
                  </a:lnTo>
                  <a:lnTo>
                    <a:pt x="539607" y="224496"/>
                  </a:lnTo>
                  <a:lnTo>
                    <a:pt x="570554" y="239013"/>
                  </a:lnTo>
                  <a:lnTo>
                    <a:pt x="600845" y="252079"/>
                  </a:lnTo>
                  <a:lnTo>
                    <a:pt x="643805" y="270592"/>
                  </a:lnTo>
                  <a:lnTo>
                    <a:pt x="685993" y="291979"/>
                  </a:lnTo>
                  <a:lnTo>
                    <a:pt x="728664" y="312302"/>
                  </a:lnTo>
                  <a:lnTo>
                    <a:pt x="759023" y="3303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506535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b="1" dirty="0" smtClean="0"/>
              <a:t>April 26, 2017</a:t>
            </a:r>
            <a:endParaRPr lang="en-US" sz="6000" b="1" dirty="0"/>
          </a:p>
        </p:txBody>
      </p:sp>
      <p:sp>
        <p:nvSpPr>
          <p:cNvPr id="3" name="Content Placeholder 2"/>
          <p:cNvSpPr>
            <a:spLocks noGrp="1"/>
          </p:cNvSpPr>
          <p:nvPr>
            <p:ph idx="1"/>
          </p:nvPr>
        </p:nvSpPr>
        <p:spPr>
          <a:xfrm>
            <a:off x="457200" y="1600200"/>
            <a:ext cx="8229600" cy="4876800"/>
          </a:xfrm>
        </p:spPr>
        <p:txBody>
          <a:bodyPr>
            <a:noAutofit/>
          </a:bodyPr>
          <a:lstStyle/>
          <a:p>
            <a:r>
              <a:rPr lang="en-US" sz="3600" b="1" dirty="0" smtClean="0"/>
              <a:t>LOTF</a:t>
            </a:r>
            <a:r>
              <a:rPr lang="en-US" sz="3200" b="1" dirty="0" smtClean="0"/>
              <a:t> Characters as Allegories</a:t>
            </a:r>
          </a:p>
          <a:p>
            <a:pPr lvl="1"/>
            <a:r>
              <a:rPr lang="en-US" sz="2100" dirty="0" smtClean="0"/>
              <a:t>As we discussed last class, </a:t>
            </a:r>
            <a:r>
              <a:rPr lang="en-US" sz="2100" i="1" dirty="0" smtClean="0"/>
              <a:t>LOTF </a:t>
            </a:r>
            <a:r>
              <a:rPr lang="en-US" sz="2100" dirty="0" smtClean="0"/>
              <a:t>is an extended allegory.  Now that we are three chapters in, who would you say that the following characters represent?  Which ideas and/or forms of government do these characters represent?  Please refer to your notes from last week on allegories to assist you in creating your assertions:</a:t>
            </a:r>
          </a:p>
          <a:p>
            <a:pPr lvl="2"/>
            <a:r>
              <a:rPr lang="en-US" sz="2100" dirty="0"/>
              <a:t>Ralph</a:t>
            </a:r>
          </a:p>
          <a:p>
            <a:pPr lvl="2"/>
            <a:r>
              <a:rPr lang="en-US" sz="2100" dirty="0"/>
              <a:t>Jack</a:t>
            </a:r>
          </a:p>
          <a:p>
            <a:pPr lvl="2"/>
            <a:r>
              <a:rPr lang="en-US" sz="2100" dirty="0"/>
              <a:t>Piggy</a:t>
            </a:r>
          </a:p>
          <a:p>
            <a:pPr lvl="2"/>
            <a:r>
              <a:rPr lang="en-US" sz="2100" dirty="0" smtClean="0"/>
              <a:t>Simon</a:t>
            </a:r>
          </a:p>
          <a:p>
            <a:pPr lvl="1"/>
            <a:r>
              <a:rPr lang="en-US" sz="2100" dirty="0" smtClean="0"/>
              <a:t>Be sure to explicitly state </a:t>
            </a:r>
            <a:r>
              <a:rPr lang="en-US" sz="2100" b="1" i="1" dirty="0" smtClean="0"/>
              <a:t>why </a:t>
            </a:r>
            <a:r>
              <a:rPr lang="en-US" sz="2100" dirty="0" smtClean="0"/>
              <a:t>you feel this way in your analysis.</a:t>
            </a:r>
          </a:p>
        </p:txBody>
      </p:sp>
    </p:spTree>
    <p:extLst>
      <p:ext uri="{BB962C8B-B14F-4D97-AF65-F5344CB8AC3E}">
        <p14:creationId xmlns:p14="http://schemas.microsoft.com/office/powerpoint/2010/main" val="295708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6600" b="1" dirty="0" smtClean="0"/>
              <a:t>May 2, 2017</a:t>
            </a:r>
            <a:endParaRPr lang="en-US" sz="6600" b="1" dirty="0"/>
          </a:p>
        </p:txBody>
      </p:sp>
      <p:sp>
        <p:nvSpPr>
          <p:cNvPr id="3" name="Content Placeholder 2"/>
          <p:cNvSpPr>
            <a:spLocks noGrp="1"/>
          </p:cNvSpPr>
          <p:nvPr>
            <p:ph idx="1"/>
          </p:nvPr>
        </p:nvSpPr>
        <p:spPr>
          <a:xfrm>
            <a:off x="457200" y="1600200"/>
            <a:ext cx="8229600" cy="5105400"/>
          </a:xfrm>
        </p:spPr>
        <p:txBody>
          <a:bodyPr>
            <a:normAutofit/>
          </a:bodyPr>
          <a:lstStyle/>
          <a:p>
            <a:r>
              <a:rPr lang="en-US" sz="3200" b="1" dirty="0" smtClean="0"/>
              <a:t>Significance of Chapter Titles in </a:t>
            </a:r>
            <a:r>
              <a:rPr lang="en-US" sz="3200" b="1" i="1" dirty="0" smtClean="0"/>
              <a:t>LOTF</a:t>
            </a:r>
          </a:p>
          <a:p>
            <a:pPr lvl="1"/>
            <a:r>
              <a:rPr lang="en-US" dirty="0" smtClean="0"/>
              <a:t>Every chapter’s title in </a:t>
            </a:r>
            <a:r>
              <a:rPr lang="en-US" i="1" dirty="0" smtClean="0"/>
              <a:t>Lord of the Flies </a:t>
            </a:r>
            <a:r>
              <a:rPr lang="en-US" dirty="0" smtClean="0"/>
              <a:t>holds a special kind of significance.  Some could say that it symbolizes the events in the novel, as well as what is to come.  For the first six chapters, identify what you think each title represents.  Be sure to explain your justification:</a:t>
            </a:r>
          </a:p>
          <a:p>
            <a:pPr lvl="2"/>
            <a:r>
              <a:rPr lang="en-US" b="1" dirty="0"/>
              <a:t>1 – The Sound of the Shell</a:t>
            </a:r>
          </a:p>
          <a:p>
            <a:pPr lvl="2"/>
            <a:r>
              <a:rPr lang="en-US" b="1" dirty="0"/>
              <a:t>2 </a:t>
            </a:r>
            <a:r>
              <a:rPr lang="en-US" b="1" dirty="0" smtClean="0"/>
              <a:t>– Fire on the Mountain</a:t>
            </a:r>
            <a:endParaRPr lang="en-US" b="1" dirty="0"/>
          </a:p>
          <a:p>
            <a:pPr lvl="2"/>
            <a:r>
              <a:rPr lang="en-US" b="1" dirty="0"/>
              <a:t>3 </a:t>
            </a:r>
            <a:r>
              <a:rPr lang="en-US" b="1" dirty="0" smtClean="0"/>
              <a:t>– Huts on the Beach</a:t>
            </a:r>
            <a:endParaRPr lang="en-US" b="1" dirty="0"/>
          </a:p>
          <a:p>
            <a:pPr lvl="2"/>
            <a:r>
              <a:rPr lang="en-US" b="1" dirty="0"/>
              <a:t>4 </a:t>
            </a:r>
            <a:r>
              <a:rPr lang="en-US" b="1" dirty="0" smtClean="0"/>
              <a:t>– Painted Faces and Long Hair</a:t>
            </a:r>
            <a:endParaRPr lang="en-US" b="1" dirty="0"/>
          </a:p>
          <a:p>
            <a:pPr lvl="2"/>
            <a:r>
              <a:rPr lang="en-US" b="1" dirty="0"/>
              <a:t>5 </a:t>
            </a:r>
            <a:r>
              <a:rPr lang="en-US" b="1" dirty="0" smtClean="0"/>
              <a:t>– Beast from Water</a:t>
            </a:r>
            <a:endParaRPr lang="en-US" b="1" dirty="0"/>
          </a:p>
          <a:p>
            <a:pPr lvl="2"/>
            <a:r>
              <a:rPr lang="en-US" b="1" dirty="0"/>
              <a:t>6 </a:t>
            </a:r>
            <a:r>
              <a:rPr lang="en-US" b="1" dirty="0" smtClean="0"/>
              <a:t>– Beast from Air</a:t>
            </a:r>
          </a:p>
          <a:p>
            <a:pPr lvl="1"/>
            <a:r>
              <a:rPr lang="en-US" dirty="0" smtClean="0"/>
              <a:t>What do you think the title for </a:t>
            </a:r>
            <a:r>
              <a:rPr lang="en-US" b="1" dirty="0" smtClean="0"/>
              <a:t>Chapter 7 – Shadows and Tall Trees</a:t>
            </a:r>
            <a:r>
              <a:rPr lang="en-US" dirty="0" smtClean="0"/>
              <a:t> could ultimately symbolize?</a:t>
            </a:r>
          </a:p>
        </p:txBody>
      </p:sp>
    </p:spTree>
    <p:extLst>
      <p:ext uri="{BB962C8B-B14F-4D97-AF65-F5344CB8AC3E}">
        <p14:creationId xmlns:p14="http://schemas.microsoft.com/office/powerpoint/2010/main" val="424540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b="1" dirty="0" smtClean="0"/>
              <a:t>May 4, 2017</a:t>
            </a:r>
            <a:endParaRPr lang="en-US" sz="6000" b="1" dirty="0"/>
          </a:p>
        </p:txBody>
      </p:sp>
      <p:sp>
        <p:nvSpPr>
          <p:cNvPr id="3" name="Content Placeholder 2"/>
          <p:cNvSpPr>
            <a:spLocks noGrp="1"/>
          </p:cNvSpPr>
          <p:nvPr>
            <p:ph idx="1"/>
          </p:nvPr>
        </p:nvSpPr>
        <p:spPr>
          <a:xfrm>
            <a:off x="152400" y="1447800"/>
            <a:ext cx="8229600" cy="5410200"/>
          </a:xfrm>
        </p:spPr>
        <p:txBody>
          <a:bodyPr>
            <a:noAutofit/>
          </a:bodyPr>
          <a:lstStyle/>
          <a:p>
            <a:r>
              <a:rPr lang="en-US" sz="4000" b="1" dirty="0" smtClean="0"/>
              <a:t>Civilized to Savagery</a:t>
            </a:r>
          </a:p>
          <a:p>
            <a:pPr lvl="1"/>
            <a:r>
              <a:rPr lang="en-US" sz="2800" dirty="0" smtClean="0"/>
              <a:t>Savagery can be defined as </a:t>
            </a:r>
            <a:r>
              <a:rPr lang="en-US" sz="2800" i="1" dirty="0" smtClean="0"/>
              <a:t>“the condition of being primitive or uncivilized.”</a:t>
            </a:r>
            <a:endParaRPr lang="en-US" sz="3600" i="1" dirty="0" smtClean="0"/>
          </a:p>
          <a:p>
            <a:pPr lvl="1"/>
            <a:r>
              <a:rPr lang="en-US" sz="2800" dirty="0" smtClean="0"/>
              <a:t>Chapter 7 marks a significant change in which the boys truly demonstrate their savage nature.  Describe the playful “game” that the boys play.  How does it get out of hand?  </a:t>
            </a:r>
          </a:p>
          <a:p>
            <a:pPr lvl="1"/>
            <a:r>
              <a:rPr lang="en-US" sz="2800" dirty="0" smtClean="0"/>
              <a:t>Do you think it’s possible for the boys to go back to a normal, civilized life?  Why or why not?  Explain.</a:t>
            </a:r>
          </a:p>
        </p:txBody>
      </p:sp>
    </p:spTree>
    <p:extLst>
      <p:ext uri="{BB962C8B-B14F-4D97-AF65-F5344CB8AC3E}">
        <p14:creationId xmlns:p14="http://schemas.microsoft.com/office/powerpoint/2010/main" val="2123912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smtClean="0"/>
              <a:t>Simon as a Christ Allegory?</a:t>
            </a:r>
            <a:br>
              <a:rPr lang="en-US" sz="3600" b="1" dirty="0" smtClean="0"/>
            </a:br>
            <a:r>
              <a:rPr lang="en-US" sz="2400" b="1" dirty="0" smtClean="0"/>
              <a:t>Please copy into the </a:t>
            </a:r>
            <a:r>
              <a:rPr lang="en-US" sz="2400" b="1" dirty="0" smtClean="0">
                <a:effectLst>
                  <a:outerShdw blurRad="38100" dist="38100" dir="2700000" algn="tl">
                    <a:srgbClr val="000000">
                      <a:alpha val="43137"/>
                    </a:srgbClr>
                  </a:outerShdw>
                </a:effectLst>
              </a:rPr>
              <a:t>Writing Assignments</a:t>
            </a:r>
            <a:r>
              <a:rPr lang="en-US" sz="2400" b="1" dirty="0" smtClean="0"/>
              <a:t> section of your notebook:</a:t>
            </a:r>
            <a:endParaRPr lang="en-US" sz="3600" b="1" dirty="0"/>
          </a:p>
        </p:txBody>
      </p:sp>
      <p:sp>
        <p:nvSpPr>
          <p:cNvPr id="3" name="Content Placeholder 2"/>
          <p:cNvSpPr>
            <a:spLocks noGrp="1"/>
          </p:cNvSpPr>
          <p:nvPr>
            <p:ph idx="1"/>
          </p:nvPr>
        </p:nvSpPr>
        <p:spPr/>
        <p:txBody>
          <a:bodyPr/>
          <a:lstStyle/>
          <a:p>
            <a:r>
              <a:rPr lang="en-US" dirty="0" smtClean="0"/>
              <a:t>Looking at the “How to Identify a Christ Figure” handout, determine the ways in which Simon is indeed an allegory for Jesus Christ.</a:t>
            </a:r>
          </a:p>
          <a:p>
            <a:r>
              <a:rPr lang="en-US" dirty="0" smtClean="0"/>
              <a:t>In teams of two (2), discuss and write down at least eight (8) parallels between Simon and Jesus Christ.  Everyone needs an entry in their notebook.  </a:t>
            </a:r>
          </a:p>
          <a:p>
            <a:r>
              <a:rPr lang="en-US" dirty="0" smtClean="0"/>
              <a:t>Be sure to also distinguish the differences between both figures.</a:t>
            </a:r>
          </a:p>
          <a:p>
            <a:endParaRPr lang="en-US" dirty="0"/>
          </a:p>
        </p:txBody>
      </p:sp>
    </p:spTree>
    <p:extLst>
      <p:ext uri="{BB962C8B-B14F-4D97-AF65-F5344CB8AC3E}">
        <p14:creationId xmlns:p14="http://schemas.microsoft.com/office/powerpoint/2010/main" val="25114529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6600" b="1" dirty="0" smtClean="0"/>
              <a:t>May 12, 2017</a:t>
            </a:r>
            <a:endParaRPr lang="en-US" sz="6600" b="1" dirty="0"/>
          </a:p>
        </p:txBody>
      </p:sp>
      <p:sp>
        <p:nvSpPr>
          <p:cNvPr id="3" name="Content Placeholder 2"/>
          <p:cNvSpPr>
            <a:spLocks noGrp="1"/>
          </p:cNvSpPr>
          <p:nvPr>
            <p:ph idx="1"/>
          </p:nvPr>
        </p:nvSpPr>
        <p:spPr>
          <a:xfrm>
            <a:off x="457200" y="1752600"/>
            <a:ext cx="8229600" cy="4648200"/>
          </a:xfrm>
        </p:spPr>
        <p:txBody>
          <a:bodyPr>
            <a:normAutofit fontScale="92500" lnSpcReduction="10000"/>
          </a:bodyPr>
          <a:lstStyle/>
          <a:p>
            <a:r>
              <a:rPr lang="en-US" sz="4000" b="1" dirty="0" smtClean="0"/>
              <a:t>Chapters 10 &amp; 11 Response</a:t>
            </a:r>
          </a:p>
          <a:p>
            <a:pPr lvl="1"/>
            <a:r>
              <a:rPr lang="en-US" sz="2800" i="1" dirty="0" smtClean="0"/>
              <a:t>Chapter 10 </a:t>
            </a:r>
            <a:r>
              <a:rPr lang="en-US" sz="2800" dirty="0" smtClean="0"/>
              <a:t>– Describe Jack’s overall appearance in this chapter.  What does he take from the others?  Specifically, describe how he has changed from the beginning of the novel to now. </a:t>
            </a:r>
          </a:p>
          <a:p>
            <a:pPr lvl="1"/>
            <a:r>
              <a:rPr lang="en-US" sz="2800" i="1" dirty="0" smtClean="0"/>
              <a:t>Chapter 11</a:t>
            </a:r>
            <a:r>
              <a:rPr lang="en-US" sz="2800" dirty="0" smtClean="0"/>
              <a:t> – When Piggy takes the conch, what does he say to the tribe?  What ultimately happens to him?  Why do you think that the tribe was unable to listen to and grasp what Piggy was saying?  Explain.</a:t>
            </a:r>
          </a:p>
        </p:txBody>
      </p:sp>
      <p:grpSp>
        <p:nvGrpSpPr>
          <p:cNvPr id="9" name="SMARTInkShape-Group1"/>
          <p:cNvGrpSpPr/>
          <p:nvPr/>
        </p:nvGrpSpPr>
        <p:grpSpPr>
          <a:xfrm>
            <a:off x="303609" y="2134208"/>
            <a:ext cx="580431" cy="848309"/>
            <a:chOff x="303609" y="2134208"/>
            <a:chExt cx="580431" cy="848309"/>
          </a:xfrm>
        </p:grpSpPr>
        <p:sp>
          <p:nvSpPr>
            <p:cNvPr id="4" name="SMARTInkShape-1"/>
            <p:cNvSpPr/>
            <p:nvPr/>
          </p:nvSpPr>
          <p:spPr>
            <a:xfrm>
              <a:off x="384086" y="2241352"/>
              <a:ext cx="26681" cy="392907"/>
            </a:xfrm>
            <a:custGeom>
              <a:avLst/>
              <a:gdLst/>
              <a:ahLst/>
              <a:cxnLst/>
              <a:rect l="0" t="0" r="0" b="0"/>
              <a:pathLst>
                <a:path w="26681" h="392907">
                  <a:moveTo>
                    <a:pt x="8820" y="0"/>
                  </a:moveTo>
                  <a:lnTo>
                    <a:pt x="1753" y="16781"/>
                  </a:lnTo>
                  <a:lnTo>
                    <a:pt x="0" y="51061"/>
                  </a:lnTo>
                  <a:lnTo>
                    <a:pt x="7589" y="91101"/>
                  </a:lnTo>
                  <a:lnTo>
                    <a:pt x="8577" y="126364"/>
                  </a:lnTo>
                  <a:lnTo>
                    <a:pt x="8772" y="167872"/>
                  </a:lnTo>
                  <a:lnTo>
                    <a:pt x="8811" y="209769"/>
                  </a:lnTo>
                  <a:lnTo>
                    <a:pt x="8819" y="249133"/>
                  </a:lnTo>
                  <a:lnTo>
                    <a:pt x="8820" y="285572"/>
                  </a:lnTo>
                  <a:lnTo>
                    <a:pt x="8820" y="329382"/>
                  </a:lnTo>
                  <a:lnTo>
                    <a:pt x="9813" y="350051"/>
                  </a:lnTo>
                  <a:lnTo>
                    <a:pt x="17915" y="379720"/>
                  </a:lnTo>
                  <a:lnTo>
                    <a:pt x="26680" y="392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491148" y="2134208"/>
              <a:ext cx="35705" cy="526840"/>
            </a:xfrm>
            <a:custGeom>
              <a:avLst/>
              <a:gdLst/>
              <a:ahLst/>
              <a:cxnLst/>
              <a:rect l="0" t="0" r="0" b="0"/>
              <a:pathLst>
                <a:path w="35705" h="526840">
                  <a:moveTo>
                    <a:pt x="26774" y="17847"/>
                  </a:moveTo>
                  <a:lnTo>
                    <a:pt x="26774" y="0"/>
                  </a:lnTo>
                  <a:lnTo>
                    <a:pt x="26774" y="18030"/>
                  </a:lnTo>
                  <a:lnTo>
                    <a:pt x="24128" y="25535"/>
                  </a:lnTo>
                  <a:lnTo>
                    <a:pt x="22034" y="28925"/>
                  </a:lnTo>
                  <a:lnTo>
                    <a:pt x="18672" y="55754"/>
                  </a:lnTo>
                  <a:lnTo>
                    <a:pt x="17953" y="98502"/>
                  </a:lnTo>
                  <a:lnTo>
                    <a:pt x="11729" y="141119"/>
                  </a:lnTo>
                  <a:lnTo>
                    <a:pt x="9749" y="175970"/>
                  </a:lnTo>
                  <a:lnTo>
                    <a:pt x="8170" y="211431"/>
                  </a:lnTo>
                  <a:lnTo>
                    <a:pt x="2851" y="247074"/>
                  </a:lnTo>
                  <a:lnTo>
                    <a:pt x="834" y="282770"/>
                  </a:lnTo>
                  <a:lnTo>
                    <a:pt x="237" y="318482"/>
                  </a:lnTo>
                  <a:lnTo>
                    <a:pt x="59" y="353207"/>
                  </a:lnTo>
                  <a:lnTo>
                    <a:pt x="0" y="392110"/>
                  </a:lnTo>
                  <a:lnTo>
                    <a:pt x="2635" y="419450"/>
                  </a:lnTo>
                  <a:lnTo>
                    <a:pt x="9700" y="456986"/>
                  </a:lnTo>
                  <a:lnTo>
                    <a:pt x="16209" y="487856"/>
                  </a:lnTo>
                  <a:lnTo>
                    <a:pt x="35704" y="5268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303609" y="2357438"/>
              <a:ext cx="392908" cy="107157"/>
            </a:xfrm>
            <a:custGeom>
              <a:avLst/>
              <a:gdLst/>
              <a:ahLst/>
              <a:cxnLst/>
              <a:rect l="0" t="0" r="0" b="0"/>
              <a:pathLst>
                <a:path w="392908" h="107157">
                  <a:moveTo>
                    <a:pt x="0" y="107156"/>
                  </a:moveTo>
                  <a:lnTo>
                    <a:pt x="0" y="99467"/>
                  </a:lnTo>
                  <a:lnTo>
                    <a:pt x="993" y="99053"/>
                  </a:lnTo>
                  <a:lnTo>
                    <a:pt x="16251" y="98258"/>
                  </a:lnTo>
                  <a:lnTo>
                    <a:pt x="25663" y="92096"/>
                  </a:lnTo>
                  <a:lnTo>
                    <a:pt x="65437" y="79747"/>
                  </a:lnTo>
                  <a:lnTo>
                    <a:pt x="107542" y="65402"/>
                  </a:lnTo>
                  <a:lnTo>
                    <a:pt x="151856" y="50590"/>
                  </a:lnTo>
                  <a:lnTo>
                    <a:pt x="194663" y="39685"/>
                  </a:lnTo>
                  <a:lnTo>
                    <a:pt x="238691" y="33856"/>
                  </a:lnTo>
                  <a:lnTo>
                    <a:pt x="276344" y="23444"/>
                  </a:lnTo>
                  <a:lnTo>
                    <a:pt x="312445" y="12825"/>
                  </a:lnTo>
                  <a:lnTo>
                    <a:pt x="353531" y="7053"/>
                  </a:lnTo>
                  <a:lnTo>
                    <a:pt x="39290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357188" y="2500313"/>
              <a:ext cx="303610" cy="89297"/>
            </a:xfrm>
            <a:custGeom>
              <a:avLst/>
              <a:gdLst/>
              <a:ahLst/>
              <a:cxnLst/>
              <a:rect l="0" t="0" r="0" b="0"/>
              <a:pathLst>
                <a:path w="303610" h="89297">
                  <a:moveTo>
                    <a:pt x="0" y="89296"/>
                  </a:moveTo>
                  <a:lnTo>
                    <a:pt x="21326" y="89296"/>
                  </a:lnTo>
                  <a:lnTo>
                    <a:pt x="27007" y="86650"/>
                  </a:lnTo>
                  <a:lnTo>
                    <a:pt x="32839" y="83160"/>
                  </a:lnTo>
                  <a:lnTo>
                    <a:pt x="74765" y="71345"/>
                  </a:lnTo>
                  <a:lnTo>
                    <a:pt x="117292" y="56285"/>
                  </a:lnTo>
                  <a:lnTo>
                    <a:pt x="156152" y="41636"/>
                  </a:lnTo>
                  <a:lnTo>
                    <a:pt x="188382" y="30750"/>
                  </a:lnTo>
                  <a:lnTo>
                    <a:pt x="231349" y="22279"/>
                  </a:lnTo>
                  <a:lnTo>
                    <a:pt x="271285" y="10239"/>
                  </a:lnTo>
                  <a:lnTo>
                    <a:pt x="30360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nvSpPr>
          <p:spPr>
            <a:xfrm>
              <a:off x="803672" y="2331016"/>
              <a:ext cx="80368" cy="651501"/>
            </a:xfrm>
            <a:custGeom>
              <a:avLst/>
              <a:gdLst/>
              <a:ahLst/>
              <a:cxnLst/>
              <a:rect l="0" t="0" r="0" b="0"/>
              <a:pathLst>
                <a:path w="80368" h="651501">
                  <a:moveTo>
                    <a:pt x="0" y="8562"/>
                  </a:moveTo>
                  <a:lnTo>
                    <a:pt x="8562" y="8562"/>
                  </a:lnTo>
                  <a:lnTo>
                    <a:pt x="8897" y="874"/>
                  </a:lnTo>
                  <a:lnTo>
                    <a:pt x="9900" y="460"/>
                  </a:lnTo>
                  <a:lnTo>
                    <a:pt x="13661" y="0"/>
                  </a:lnTo>
                  <a:lnTo>
                    <a:pt x="15060" y="870"/>
                  </a:lnTo>
                  <a:lnTo>
                    <a:pt x="15993" y="2442"/>
                  </a:lnTo>
                  <a:lnTo>
                    <a:pt x="17750" y="8204"/>
                  </a:lnTo>
                  <a:lnTo>
                    <a:pt x="23975" y="15620"/>
                  </a:lnTo>
                  <a:lnTo>
                    <a:pt x="25955" y="23772"/>
                  </a:lnTo>
                  <a:lnTo>
                    <a:pt x="26418" y="29544"/>
                  </a:lnTo>
                  <a:lnTo>
                    <a:pt x="29270" y="35416"/>
                  </a:lnTo>
                  <a:lnTo>
                    <a:pt x="31420" y="38371"/>
                  </a:lnTo>
                  <a:lnTo>
                    <a:pt x="45265" y="82879"/>
                  </a:lnTo>
                  <a:lnTo>
                    <a:pt x="51115" y="107642"/>
                  </a:lnTo>
                  <a:lnTo>
                    <a:pt x="53092" y="147416"/>
                  </a:lnTo>
                  <a:lnTo>
                    <a:pt x="58174" y="181775"/>
                  </a:lnTo>
                  <a:lnTo>
                    <a:pt x="61224" y="217091"/>
                  </a:lnTo>
                  <a:lnTo>
                    <a:pt x="62127" y="252691"/>
                  </a:lnTo>
                  <a:lnTo>
                    <a:pt x="62395" y="293114"/>
                  </a:lnTo>
                  <a:lnTo>
                    <a:pt x="62474" y="331771"/>
                  </a:lnTo>
                  <a:lnTo>
                    <a:pt x="62498" y="368360"/>
                  </a:lnTo>
                  <a:lnTo>
                    <a:pt x="62505" y="404336"/>
                  </a:lnTo>
                  <a:lnTo>
                    <a:pt x="62507" y="444872"/>
                  </a:lnTo>
                  <a:lnTo>
                    <a:pt x="62507" y="478821"/>
                  </a:lnTo>
                  <a:lnTo>
                    <a:pt x="62508" y="523095"/>
                  </a:lnTo>
                  <a:lnTo>
                    <a:pt x="62508" y="565946"/>
                  </a:lnTo>
                  <a:lnTo>
                    <a:pt x="70196" y="606629"/>
                  </a:lnTo>
                  <a:lnTo>
                    <a:pt x="72185" y="627239"/>
                  </a:lnTo>
                  <a:lnTo>
                    <a:pt x="79518" y="642085"/>
                  </a:lnTo>
                  <a:lnTo>
                    <a:pt x="80367" y="6515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SMARTInkShape-Group2"/>
          <p:cNvGrpSpPr/>
          <p:nvPr/>
        </p:nvGrpSpPr>
        <p:grpSpPr>
          <a:xfrm>
            <a:off x="232172" y="3857625"/>
            <a:ext cx="714376" cy="669728"/>
            <a:chOff x="232172" y="3857625"/>
            <a:chExt cx="714376" cy="669728"/>
          </a:xfrm>
        </p:grpSpPr>
        <p:sp>
          <p:nvSpPr>
            <p:cNvPr id="10" name="SMARTInkShape-6"/>
            <p:cNvSpPr/>
            <p:nvPr/>
          </p:nvSpPr>
          <p:spPr>
            <a:xfrm>
              <a:off x="321502" y="3866555"/>
              <a:ext cx="89265" cy="473274"/>
            </a:xfrm>
            <a:custGeom>
              <a:avLst/>
              <a:gdLst/>
              <a:ahLst/>
              <a:cxnLst/>
              <a:rect l="0" t="0" r="0" b="0"/>
              <a:pathLst>
                <a:path w="89265" h="473274">
                  <a:moveTo>
                    <a:pt x="89264" y="0"/>
                  </a:moveTo>
                  <a:lnTo>
                    <a:pt x="89264" y="21249"/>
                  </a:lnTo>
                  <a:lnTo>
                    <a:pt x="78240" y="62756"/>
                  </a:lnTo>
                  <a:lnTo>
                    <a:pt x="74442" y="75516"/>
                  </a:lnTo>
                  <a:lnTo>
                    <a:pt x="67064" y="116622"/>
                  </a:lnTo>
                  <a:lnTo>
                    <a:pt x="57244" y="158047"/>
                  </a:lnTo>
                  <a:lnTo>
                    <a:pt x="51630" y="198568"/>
                  </a:lnTo>
                  <a:lnTo>
                    <a:pt x="41260" y="239755"/>
                  </a:lnTo>
                  <a:lnTo>
                    <a:pt x="29658" y="277546"/>
                  </a:lnTo>
                  <a:lnTo>
                    <a:pt x="20457" y="319554"/>
                  </a:lnTo>
                  <a:lnTo>
                    <a:pt x="13606" y="356809"/>
                  </a:lnTo>
                  <a:lnTo>
                    <a:pt x="9517" y="394718"/>
                  </a:lnTo>
                  <a:lnTo>
                    <a:pt x="6434" y="417586"/>
                  </a:lnTo>
                  <a:lnTo>
                    <a:pt x="819" y="443046"/>
                  </a:lnTo>
                  <a:lnTo>
                    <a:pt x="0" y="471084"/>
                  </a:lnTo>
                  <a:lnTo>
                    <a:pt x="981" y="471814"/>
                  </a:lnTo>
                  <a:lnTo>
                    <a:pt x="8897" y="4732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7"/>
            <p:cNvSpPr/>
            <p:nvPr/>
          </p:nvSpPr>
          <p:spPr>
            <a:xfrm>
              <a:off x="428625" y="3857625"/>
              <a:ext cx="80368" cy="491134"/>
            </a:xfrm>
            <a:custGeom>
              <a:avLst/>
              <a:gdLst/>
              <a:ahLst/>
              <a:cxnLst/>
              <a:rect l="0" t="0" r="0" b="0"/>
              <a:pathLst>
                <a:path w="80368" h="491134">
                  <a:moveTo>
                    <a:pt x="80367" y="0"/>
                  </a:moveTo>
                  <a:lnTo>
                    <a:pt x="80367" y="42317"/>
                  </a:lnTo>
                  <a:lnTo>
                    <a:pt x="71273" y="84374"/>
                  </a:lnTo>
                  <a:lnTo>
                    <a:pt x="64533" y="119523"/>
                  </a:lnTo>
                  <a:lnTo>
                    <a:pt x="58168" y="159649"/>
                  </a:lnTo>
                  <a:lnTo>
                    <a:pt x="47356" y="202375"/>
                  </a:lnTo>
                  <a:lnTo>
                    <a:pt x="35666" y="243153"/>
                  </a:lnTo>
                  <a:lnTo>
                    <a:pt x="28543" y="284391"/>
                  </a:lnTo>
                  <a:lnTo>
                    <a:pt x="20006" y="327337"/>
                  </a:lnTo>
                  <a:lnTo>
                    <a:pt x="10584" y="369903"/>
                  </a:lnTo>
                  <a:lnTo>
                    <a:pt x="2080" y="408618"/>
                  </a:lnTo>
                  <a:lnTo>
                    <a:pt x="122" y="452312"/>
                  </a:lnTo>
                  <a:lnTo>
                    <a:pt x="0" y="4911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
            <p:cNvSpPr/>
            <p:nvPr/>
          </p:nvSpPr>
          <p:spPr>
            <a:xfrm>
              <a:off x="232172" y="4054078"/>
              <a:ext cx="366118" cy="31935"/>
            </a:xfrm>
            <a:custGeom>
              <a:avLst/>
              <a:gdLst/>
              <a:ahLst/>
              <a:cxnLst/>
              <a:rect l="0" t="0" r="0" b="0"/>
              <a:pathLst>
                <a:path w="366118" h="31935">
                  <a:moveTo>
                    <a:pt x="0" y="26789"/>
                  </a:moveTo>
                  <a:lnTo>
                    <a:pt x="0" y="31934"/>
                  </a:lnTo>
                  <a:lnTo>
                    <a:pt x="0" y="26866"/>
                  </a:lnTo>
                  <a:lnTo>
                    <a:pt x="20991" y="26791"/>
                  </a:lnTo>
                  <a:lnTo>
                    <a:pt x="26858" y="24144"/>
                  </a:lnTo>
                  <a:lnTo>
                    <a:pt x="29812" y="22049"/>
                  </a:lnTo>
                  <a:lnTo>
                    <a:pt x="43449" y="19101"/>
                  </a:lnTo>
                  <a:lnTo>
                    <a:pt x="83448" y="17932"/>
                  </a:lnTo>
                  <a:lnTo>
                    <a:pt x="109823" y="15228"/>
                  </a:lnTo>
                  <a:lnTo>
                    <a:pt x="152156" y="9759"/>
                  </a:lnTo>
                  <a:lnTo>
                    <a:pt x="196499" y="9039"/>
                  </a:lnTo>
                  <a:lnTo>
                    <a:pt x="238462" y="1876"/>
                  </a:lnTo>
                  <a:lnTo>
                    <a:pt x="276656" y="247"/>
                  </a:lnTo>
                  <a:lnTo>
                    <a:pt x="318639" y="15"/>
                  </a:lnTo>
                  <a:lnTo>
                    <a:pt x="362894" y="0"/>
                  </a:lnTo>
                  <a:lnTo>
                    <a:pt x="36611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9"/>
            <p:cNvSpPr/>
            <p:nvPr/>
          </p:nvSpPr>
          <p:spPr>
            <a:xfrm>
              <a:off x="258961" y="4214813"/>
              <a:ext cx="294681" cy="17860"/>
            </a:xfrm>
            <a:custGeom>
              <a:avLst/>
              <a:gdLst/>
              <a:ahLst/>
              <a:cxnLst/>
              <a:rect l="0" t="0" r="0" b="0"/>
              <a:pathLst>
                <a:path w="294681" h="17860">
                  <a:moveTo>
                    <a:pt x="0" y="17859"/>
                  </a:moveTo>
                  <a:lnTo>
                    <a:pt x="34920" y="17859"/>
                  </a:lnTo>
                  <a:lnTo>
                    <a:pt x="42970" y="15213"/>
                  </a:lnTo>
                  <a:lnTo>
                    <a:pt x="50848" y="11722"/>
                  </a:lnTo>
                  <a:lnTo>
                    <a:pt x="92131" y="9092"/>
                  </a:lnTo>
                  <a:lnTo>
                    <a:pt x="136056" y="8944"/>
                  </a:lnTo>
                  <a:lnTo>
                    <a:pt x="180641" y="8931"/>
                  </a:lnTo>
                  <a:lnTo>
                    <a:pt x="222638" y="8929"/>
                  </a:lnTo>
                  <a:lnTo>
                    <a:pt x="233888" y="7937"/>
                  </a:lnTo>
                  <a:lnTo>
                    <a:pt x="248776" y="2792"/>
                  </a:lnTo>
                  <a:lnTo>
                    <a:pt x="29468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0"/>
            <p:cNvSpPr/>
            <p:nvPr/>
          </p:nvSpPr>
          <p:spPr>
            <a:xfrm>
              <a:off x="616297" y="4098795"/>
              <a:ext cx="330251" cy="428558"/>
            </a:xfrm>
            <a:custGeom>
              <a:avLst/>
              <a:gdLst/>
              <a:ahLst/>
              <a:cxnLst/>
              <a:rect l="0" t="0" r="0" b="0"/>
              <a:pathLst>
                <a:path w="330251" h="428558">
                  <a:moveTo>
                    <a:pt x="80219" y="71369"/>
                  </a:moveTo>
                  <a:lnTo>
                    <a:pt x="80219" y="46221"/>
                  </a:lnTo>
                  <a:lnTo>
                    <a:pt x="81211" y="45674"/>
                  </a:lnTo>
                  <a:lnTo>
                    <a:pt x="84959" y="45066"/>
                  </a:lnTo>
                  <a:lnTo>
                    <a:pt x="86356" y="43912"/>
                  </a:lnTo>
                  <a:lnTo>
                    <a:pt x="93521" y="32194"/>
                  </a:lnTo>
                  <a:lnTo>
                    <a:pt x="118950" y="5872"/>
                  </a:lnTo>
                  <a:lnTo>
                    <a:pt x="127529" y="2572"/>
                  </a:lnTo>
                  <a:lnTo>
                    <a:pt x="170137" y="0"/>
                  </a:lnTo>
                  <a:lnTo>
                    <a:pt x="180706" y="954"/>
                  </a:lnTo>
                  <a:lnTo>
                    <a:pt x="220496" y="20923"/>
                  </a:lnTo>
                  <a:lnTo>
                    <a:pt x="249933" y="38317"/>
                  </a:lnTo>
                  <a:lnTo>
                    <a:pt x="260819" y="49734"/>
                  </a:lnTo>
                  <a:lnTo>
                    <a:pt x="282279" y="92474"/>
                  </a:lnTo>
                  <a:lnTo>
                    <a:pt x="290460" y="117971"/>
                  </a:lnTo>
                  <a:lnTo>
                    <a:pt x="292333" y="149228"/>
                  </a:lnTo>
                  <a:lnTo>
                    <a:pt x="284579" y="186959"/>
                  </a:lnTo>
                  <a:lnTo>
                    <a:pt x="273493" y="223076"/>
                  </a:lnTo>
                  <a:lnTo>
                    <a:pt x="253628" y="265010"/>
                  </a:lnTo>
                  <a:lnTo>
                    <a:pt x="222070" y="302985"/>
                  </a:lnTo>
                  <a:lnTo>
                    <a:pt x="178310" y="341979"/>
                  </a:lnTo>
                  <a:lnTo>
                    <a:pt x="133779" y="379526"/>
                  </a:lnTo>
                  <a:lnTo>
                    <a:pt x="89146" y="400799"/>
                  </a:lnTo>
                  <a:lnTo>
                    <a:pt x="47930" y="419542"/>
                  </a:lnTo>
                  <a:lnTo>
                    <a:pt x="43810" y="422546"/>
                  </a:lnTo>
                  <a:lnTo>
                    <a:pt x="33941" y="425885"/>
                  </a:lnTo>
                  <a:lnTo>
                    <a:pt x="13920" y="428400"/>
                  </a:lnTo>
                  <a:lnTo>
                    <a:pt x="8419" y="425841"/>
                  </a:lnTo>
                  <a:lnTo>
                    <a:pt x="5563" y="423770"/>
                  </a:lnTo>
                  <a:lnTo>
                    <a:pt x="2390" y="418822"/>
                  </a:lnTo>
                  <a:lnTo>
                    <a:pt x="353" y="407562"/>
                  </a:lnTo>
                  <a:lnTo>
                    <a:pt x="0" y="398744"/>
                  </a:lnTo>
                  <a:lnTo>
                    <a:pt x="2563" y="392817"/>
                  </a:lnTo>
                  <a:lnTo>
                    <a:pt x="6018" y="386875"/>
                  </a:lnTo>
                  <a:lnTo>
                    <a:pt x="23941" y="344864"/>
                  </a:lnTo>
                  <a:lnTo>
                    <a:pt x="38583" y="320141"/>
                  </a:lnTo>
                  <a:lnTo>
                    <a:pt x="63148" y="303767"/>
                  </a:lnTo>
                  <a:lnTo>
                    <a:pt x="104077" y="282718"/>
                  </a:lnTo>
                  <a:lnTo>
                    <a:pt x="121904" y="278520"/>
                  </a:lnTo>
                  <a:lnTo>
                    <a:pt x="157611" y="276907"/>
                  </a:lnTo>
                  <a:lnTo>
                    <a:pt x="198069" y="289194"/>
                  </a:lnTo>
                  <a:lnTo>
                    <a:pt x="237609" y="314253"/>
                  </a:lnTo>
                  <a:lnTo>
                    <a:pt x="261716" y="335239"/>
                  </a:lnTo>
                  <a:lnTo>
                    <a:pt x="288233" y="369664"/>
                  </a:lnTo>
                  <a:lnTo>
                    <a:pt x="317100" y="409647"/>
                  </a:lnTo>
                  <a:lnTo>
                    <a:pt x="330250" y="4285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967173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1256264"/>
          </a:xfrm>
        </p:spPr>
        <p:txBody>
          <a:bodyPr/>
          <a:lstStyle/>
          <a:p>
            <a:pPr algn="ctr"/>
            <a:r>
              <a:rPr lang="en-US" sz="2400" b="1" dirty="0" smtClean="0"/>
              <a:t>(Example)</a:t>
            </a:r>
            <a:r>
              <a:rPr lang="en-US" b="1" dirty="0" smtClean="0"/>
              <a:t/>
            </a:r>
            <a:br>
              <a:rPr lang="en-US" b="1" dirty="0" smtClean="0"/>
            </a:br>
            <a:r>
              <a:rPr lang="en-US" b="1" dirty="0" smtClean="0"/>
              <a:t>Name of the Character</a:t>
            </a:r>
            <a:endParaRPr lang="en-US" b="1" dirty="0"/>
          </a:p>
        </p:txBody>
      </p:sp>
      <p:pic>
        <p:nvPicPr>
          <p:cNvPr id="1026" name="Picture 2" descr="C:\Users\smalloy\AppData\Local\Microsoft\Windows\Temporary Internet Files\Content.IE5\U0D497H8\69px-Outline-body-aur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593152"/>
            <a:ext cx="2665078" cy="45962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0" y="2286000"/>
            <a:ext cx="2590800" cy="646331"/>
          </a:xfrm>
          <a:prstGeom prst="rect">
            <a:avLst/>
          </a:prstGeom>
          <a:noFill/>
        </p:spPr>
        <p:txBody>
          <a:bodyPr wrap="square" rtlCol="0">
            <a:spAutoFit/>
          </a:bodyPr>
          <a:lstStyle/>
          <a:p>
            <a:pPr algn="ctr"/>
            <a:r>
              <a:rPr lang="en-US" b="1" dirty="0" smtClean="0"/>
              <a:t>Characteristics or Qualities</a:t>
            </a:r>
            <a:endParaRPr lang="en-US" b="1" dirty="0"/>
          </a:p>
        </p:txBody>
      </p:sp>
      <p:sp>
        <p:nvSpPr>
          <p:cNvPr id="5" name="Content Placeholder 4"/>
          <p:cNvSpPr>
            <a:spLocks noGrp="1"/>
          </p:cNvSpPr>
          <p:nvPr>
            <p:ph idx="1"/>
          </p:nvPr>
        </p:nvSpPr>
        <p:spPr/>
        <p:txBody>
          <a:bodyPr/>
          <a:lstStyle/>
          <a:p>
            <a:endParaRPr lang="en-US" dirty="0"/>
          </a:p>
        </p:txBody>
      </p:sp>
      <p:sp>
        <p:nvSpPr>
          <p:cNvPr id="7" name="TextBox 6"/>
          <p:cNvSpPr txBox="1"/>
          <p:nvPr/>
        </p:nvSpPr>
        <p:spPr>
          <a:xfrm>
            <a:off x="1059873" y="4582685"/>
            <a:ext cx="2286000" cy="369332"/>
          </a:xfrm>
          <a:prstGeom prst="rect">
            <a:avLst/>
          </a:prstGeom>
          <a:noFill/>
        </p:spPr>
        <p:txBody>
          <a:bodyPr wrap="square" rtlCol="0">
            <a:spAutoFit/>
          </a:bodyPr>
          <a:lstStyle/>
          <a:p>
            <a:r>
              <a:rPr lang="en-US" b="1" dirty="0" smtClean="0"/>
              <a:t>Physical Attributes</a:t>
            </a:r>
            <a:endParaRPr lang="en-US" b="1" dirty="0"/>
          </a:p>
        </p:txBody>
      </p:sp>
      <p:sp>
        <p:nvSpPr>
          <p:cNvPr id="9" name="TextBox 8"/>
          <p:cNvSpPr txBox="1"/>
          <p:nvPr/>
        </p:nvSpPr>
        <p:spPr>
          <a:xfrm>
            <a:off x="5261513" y="2291166"/>
            <a:ext cx="2286000" cy="646331"/>
          </a:xfrm>
          <a:prstGeom prst="rect">
            <a:avLst/>
          </a:prstGeom>
          <a:noFill/>
        </p:spPr>
        <p:txBody>
          <a:bodyPr wrap="square" rtlCol="0">
            <a:spAutoFit/>
          </a:bodyPr>
          <a:lstStyle/>
          <a:p>
            <a:pPr algn="ctr"/>
            <a:r>
              <a:rPr lang="en-US" b="1" dirty="0" smtClean="0"/>
              <a:t>Feelings or Emotions</a:t>
            </a:r>
            <a:endParaRPr lang="en-US" b="1" dirty="0"/>
          </a:p>
        </p:txBody>
      </p:sp>
      <p:sp>
        <p:nvSpPr>
          <p:cNvPr id="10" name="TextBox 9"/>
          <p:cNvSpPr txBox="1"/>
          <p:nvPr/>
        </p:nvSpPr>
        <p:spPr>
          <a:xfrm>
            <a:off x="5261513" y="4535802"/>
            <a:ext cx="2516522" cy="646331"/>
          </a:xfrm>
          <a:prstGeom prst="rect">
            <a:avLst/>
          </a:prstGeom>
          <a:noFill/>
        </p:spPr>
        <p:txBody>
          <a:bodyPr wrap="square" rtlCol="0">
            <a:spAutoFit/>
          </a:bodyPr>
          <a:lstStyle/>
          <a:p>
            <a:pPr algn="ctr"/>
            <a:r>
              <a:rPr lang="en-US" b="1" dirty="0" smtClean="0"/>
              <a:t>Values and Ethical Principles</a:t>
            </a:r>
            <a:endParaRPr lang="en-US" b="1" dirty="0"/>
          </a:p>
        </p:txBody>
      </p:sp>
      <p:sp>
        <p:nvSpPr>
          <p:cNvPr id="3" name="TextBox 2"/>
          <p:cNvSpPr txBox="1"/>
          <p:nvPr/>
        </p:nvSpPr>
        <p:spPr>
          <a:xfrm>
            <a:off x="1219200" y="6189446"/>
            <a:ext cx="7162800" cy="369332"/>
          </a:xfrm>
          <a:prstGeom prst="rect">
            <a:avLst/>
          </a:prstGeom>
          <a:noFill/>
        </p:spPr>
        <p:txBody>
          <a:bodyPr wrap="square" rtlCol="0">
            <a:spAutoFit/>
          </a:bodyPr>
          <a:lstStyle/>
          <a:p>
            <a:r>
              <a:rPr lang="en-US" b="1" smtClean="0"/>
              <a:t>Quotes:</a:t>
            </a:r>
            <a:endParaRPr lang="en-US" b="1" dirty="0"/>
          </a:p>
        </p:txBody>
      </p:sp>
    </p:spTree>
    <p:extLst>
      <p:ext uri="{BB962C8B-B14F-4D97-AF65-F5344CB8AC3E}">
        <p14:creationId xmlns:p14="http://schemas.microsoft.com/office/powerpoint/2010/main" val="2165919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January 24, 2017</a:t>
            </a:r>
            <a:endParaRPr lang="en-US" sz="4800" b="1" dirty="0"/>
          </a:p>
        </p:txBody>
      </p:sp>
      <p:sp>
        <p:nvSpPr>
          <p:cNvPr id="3" name="Content Placeholder 2"/>
          <p:cNvSpPr>
            <a:spLocks noGrp="1"/>
          </p:cNvSpPr>
          <p:nvPr>
            <p:ph idx="1"/>
          </p:nvPr>
        </p:nvSpPr>
        <p:spPr>
          <a:xfrm>
            <a:off x="457200" y="1600200"/>
            <a:ext cx="8229600" cy="5029200"/>
          </a:xfrm>
        </p:spPr>
        <p:txBody>
          <a:bodyPr/>
          <a:lstStyle/>
          <a:p>
            <a:r>
              <a:rPr lang="en-US" sz="4000" b="1" dirty="0"/>
              <a:t>A Childhood Game…	</a:t>
            </a:r>
          </a:p>
          <a:p>
            <a:pPr lvl="1"/>
            <a:r>
              <a:rPr lang="en-US" dirty="0"/>
              <a:t>Describe the “game” that Scout, Jem, and Dill play.  Why are they playing this particular game?  How does Atticus react to the kids dramatizing certain events?  Is he justified in these opinions?  Explain.</a:t>
            </a:r>
          </a:p>
          <a:p>
            <a:pPr lvl="1"/>
            <a:r>
              <a:rPr lang="en-US" dirty="0"/>
              <a:t>To the best of your ability, describe a game that you played when you were younger either independently or with some friends.  Please think outside of simply playing a popular sport; instead, think back to a “game” or a role play that you actually created…  Who did you play it with?  What was the object?  </a:t>
            </a:r>
            <a:r>
              <a:rPr lang="en-US" dirty="0" smtClean="0"/>
              <a:t>Why did you play this game (other than it simply being “fun”)?  Explain.</a:t>
            </a:r>
          </a:p>
          <a:p>
            <a:pPr lvl="1"/>
            <a:r>
              <a:rPr lang="en-US" dirty="0" smtClean="0"/>
              <a:t>What does this game say about your childhood?  What does this game say about youth in general?  </a:t>
            </a:r>
            <a:r>
              <a:rPr lang="en-US" smtClean="0"/>
              <a:t>Explain.</a:t>
            </a:r>
            <a:endParaRPr lang="en-US" dirty="0"/>
          </a:p>
          <a:p>
            <a:endParaRPr lang="en-US" dirty="0"/>
          </a:p>
        </p:txBody>
      </p:sp>
    </p:spTree>
    <p:extLst>
      <p:ext uri="{BB962C8B-B14F-4D97-AF65-F5344CB8AC3E}">
        <p14:creationId xmlns:p14="http://schemas.microsoft.com/office/powerpoint/2010/main" val="2368789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January 26, 2017</a:t>
            </a:r>
            <a:endParaRPr lang="en-US" sz="5400" b="1" dirty="0"/>
          </a:p>
        </p:txBody>
      </p:sp>
      <p:sp>
        <p:nvSpPr>
          <p:cNvPr id="3" name="Content Placeholder 2"/>
          <p:cNvSpPr>
            <a:spLocks noGrp="1"/>
          </p:cNvSpPr>
          <p:nvPr>
            <p:ph idx="1"/>
          </p:nvPr>
        </p:nvSpPr>
        <p:spPr>
          <a:xfrm>
            <a:off x="457200" y="1752600"/>
            <a:ext cx="8229600" cy="4876800"/>
          </a:xfrm>
        </p:spPr>
        <p:txBody>
          <a:bodyPr>
            <a:normAutofit/>
          </a:bodyPr>
          <a:lstStyle/>
          <a:p>
            <a:r>
              <a:rPr lang="en-US" sz="4400" b="1" dirty="0" smtClean="0"/>
              <a:t>The ‘isms in </a:t>
            </a:r>
            <a:r>
              <a:rPr lang="en-US" sz="4400" b="1" i="1" dirty="0" smtClean="0"/>
              <a:t>TKAM</a:t>
            </a:r>
          </a:p>
          <a:p>
            <a:pPr lvl="1"/>
            <a:r>
              <a:rPr lang="en-US" sz="3200" dirty="0" smtClean="0"/>
              <a:t>Looking at your ‘ism analysis from last class, identify 2-3 examples of how that ‘ism has been represented in </a:t>
            </a:r>
            <a:r>
              <a:rPr lang="en-US" sz="3200" i="1" dirty="0" smtClean="0"/>
              <a:t>TKAM </a:t>
            </a:r>
            <a:r>
              <a:rPr lang="en-US" sz="3200" dirty="0" smtClean="0"/>
              <a:t>thus far.  Be sure to include the page number(s) (shouldn’t be too difficult to find).  Also be prepared to share.</a:t>
            </a:r>
            <a:endParaRPr lang="en-US" sz="3200" dirty="0"/>
          </a:p>
        </p:txBody>
      </p:sp>
    </p:spTree>
    <p:extLst>
      <p:ext uri="{BB962C8B-B14F-4D97-AF65-F5344CB8AC3E}">
        <p14:creationId xmlns:p14="http://schemas.microsoft.com/office/powerpoint/2010/main" val="3408501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January 30, 2017</a:t>
            </a:r>
            <a:endParaRPr lang="en-US" sz="4800" b="1" dirty="0"/>
          </a:p>
        </p:txBody>
      </p:sp>
      <p:sp>
        <p:nvSpPr>
          <p:cNvPr id="3" name="Content Placeholder 2"/>
          <p:cNvSpPr>
            <a:spLocks noGrp="1"/>
          </p:cNvSpPr>
          <p:nvPr>
            <p:ph idx="1"/>
          </p:nvPr>
        </p:nvSpPr>
        <p:spPr>
          <a:xfrm>
            <a:off x="457200" y="1676400"/>
            <a:ext cx="8229600" cy="4953000"/>
          </a:xfrm>
        </p:spPr>
        <p:txBody>
          <a:bodyPr>
            <a:noAutofit/>
          </a:bodyPr>
          <a:lstStyle/>
          <a:p>
            <a:r>
              <a:rPr lang="en-US" sz="4400" b="1" dirty="0" smtClean="0"/>
              <a:t>Chapter 15/16 Response</a:t>
            </a:r>
          </a:p>
          <a:p>
            <a:pPr lvl="1"/>
            <a:r>
              <a:rPr lang="en-US" sz="2400" i="1" dirty="0" smtClean="0"/>
              <a:t>Respond to one (1) of the following questions according to your chapter assignment:</a:t>
            </a:r>
          </a:p>
          <a:p>
            <a:pPr lvl="1"/>
            <a:r>
              <a:rPr lang="en-US" sz="2400" b="1" dirty="0" smtClean="0"/>
              <a:t>Chapter 15 </a:t>
            </a:r>
            <a:r>
              <a:rPr lang="en-US" sz="2400" dirty="0" smtClean="0"/>
              <a:t>– How are the children, particularly Scout, able to dispel the lynch mob?  What does this incident say about the children?  What does this incident say about the lynch mob?  Explain.</a:t>
            </a:r>
          </a:p>
          <a:p>
            <a:pPr lvl="1"/>
            <a:r>
              <a:rPr lang="en-US" sz="2400" b="1" dirty="0" smtClean="0"/>
              <a:t>Chapter 16 </a:t>
            </a:r>
            <a:r>
              <a:rPr lang="en-US" sz="2400" dirty="0" smtClean="0"/>
              <a:t>– Describe the courtroom according to Scout’s descriptions.  How is the courtroom segregated?  Where do the children sit?  Explain.</a:t>
            </a:r>
          </a:p>
        </p:txBody>
      </p:sp>
      <p:grpSp>
        <p:nvGrpSpPr>
          <p:cNvPr id="21" name="SMARTInkShape-Group1"/>
          <p:cNvGrpSpPr/>
          <p:nvPr/>
        </p:nvGrpSpPr>
        <p:grpSpPr>
          <a:xfrm>
            <a:off x="528093" y="4455918"/>
            <a:ext cx="605978" cy="553638"/>
            <a:chOff x="528093" y="4455918"/>
            <a:chExt cx="605978" cy="553638"/>
          </a:xfrm>
        </p:grpSpPr>
        <p:sp>
          <p:nvSpPr>
            <p:cNvPr id="16" name="SMARTInkShape-1"/>
            <p:cNvSpPr/>
            <p:nvPr/>
          </p:nvSpPr>
          <p:spPr>
            <a:xfrm>
              <a:off x="637793" y="4598789"/>
              <a:ext cx="121232" cy="410767"/>
            </a:xfrm>
            <a:custGeom>
              <a:avLst/>
              <a:gdLst/>
              <a:ahLst/>
              <a:cxnLst/>
              <a:rect l="0" t="0" r="0" b="0"/>
              <a:pathLst>
                <a:path w="121232" h="410767">
                  <a:moveTo>
                    <a:pt x="5145" y="0"/>
                  </a:moveTo>
                  <a:lnTo>
                    <a:pt x="0" y="0"/>
                  </a:lnTo>
                  <a:lnTo>
                    <a:pt x="2197" y="0"/>
                  </a:lnTo>
                  <a:lnTo>
                    <a:pt x="3179" y="992"/>
                  </a:lnTo>
                  <a:lnTo>
                    <a:pt x="4886" y="7689"/>
                  </a:lnTo>
                  <a:lnTo>
                    <a:pt x="7780" y="40643"/>
                  </a:lnTo>
                  <a:lnTo>
                    <a:pt x="14238" y="81016"/>
                  </a:lnTo>
                  <a:lnTo>
                    <a:pt x="23624" y="118860"/>
                  </a:lnTo>
                  <a:lnTo>
                    <a:pt x="32117" y="155273"/>
                  </a:lnTo>
                  <a:lnTo>
                    <a:pt x="40918" y="194835"/>
                  </a:lnTo>
                  <a:lnTo>
                    <a:pt x="49809" y="234338"/>
                  </a:lnTo>
                  <a:lnTo>
                    <a:pt x="61373" y="274817"/>
                  </a:lnTo>
                  <a:lnTo>
                    <a:pt x="74784" y="306688"/>
                  </a:lnTo>
                  <a:lnTo>
                    <a:pt x="85305" y="330466"/>
                  </a:lnTo>
                  <a:lnTo>
                    <a:pt x="105264" y="375077"/>
                  </a:lnTo>
                  <a:lnTo>
                    <a:pt x="121231" y="4107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
            <p:cNvSpPr/>
            <p:nvPr/>
          </p:nvSpPr>
          <p:spPr>
            <a:xfrm>
              <a:off x="678656" y="4455918"/>
              <a:ext cx="142876" cy="383974"/>
            </a:xfrm>
            <a:custGeom>
              <a:avLst/>
              <a:gdLst/>
              <a:ahLst/>
              <a:cxnLst/>
              <a:rect l="0" t="0" r="0" b="0"/>
              <a:pathLst>
                <a:path w="142876" h="383974">
                  <a:moveTo>
                    <a:pt x="0" y="17855"/>
                  </a:moveTo>
                  <a:lnTo>
                    <a:pt x="0" y="0"/>
                  </a:lnTo>
                  <a:lnTo>
                    <a:pt x="4741" y="4738"/>
                  </a:lnTo>
                  <a:lnTo>
                    <a:pt x="7068" y="9710"/>
                  </a:lnTo>
                  <a:lnTo>
                    <a:pt x="7689" y="12425"/>
                  </a:lnTo>
                  <a:lnTo>
                    <a:pt x="29889" y="51134"/>
                  </a:lnTo>
                  <a:lnTo>
                    <a:pt x="47311" y="92793"/>
                  </a:lnTo>
                  <a:lnTo>
                    <a:pt x="64247" y="132869"/>
                  </a:lnTo>
                  <a:lnTo>
                    <a:pt x="78139" y="176577"/>
                  </a:lnTo>
                  <a:lnTo>
                    <a:pt x="92385" y="211617"/>
                  </a:lnTo>
                  <a:lnTo>
                    <a:pt x="103331" y="246143"/>
                  </a:lnTo>
                  <a:lnTo>
                    <a:pt x="113850" y="280626"/>
                  </a:lnTo>
                  <a:lnTo>
                    <a:pt x="123691" y="317867"/>
                  </a:lnTo>
                  <a:lnTo>
                    <a:pt x="135648" y="359755"/>
                  </a:lnTo>
                  <a:lnTo>
                    <a:pt x="142875" y="3839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3"/>
            <p:cNvSpPr/>
            <p:nvPr/>
          </p:nvSpPr>
          <p:spPr>
            <a:xfrm>
              <a:off x="528093" y="4536281"/>
              <a:ext cx="248791" cy="285751"/>
            </a:xfrm>
            <a:custGeom>
              <a:avLst/>
              <a:gdLst/>
              <a:ahLst/>
              <a:cxnLst/>
              <a:rect l="0" t="0" r="0" b="0"/>
              <a:pathLst>
                <a:path w="248791" h="285751">
                  <a:moveTo>
                    <a:pt x="7688" y="285750"/>
                  </a:moveTo>
                  <a:lnTo>
                    <a:pt x="0" y="285750"/>
                  </a:lnTo>
                  <a:lnTo>
                    <a:pt x="5141" y="277629"/>
                  </a:lnTo>
                  <a:lnTo>
                    <a:pt x="7926" y="264382"/>
                  </a:lnTo>
                  <a:lnTo>
                    <a:pt x="28929" y="220616"/>
                  </a:lnTo>
                  <a:lnTo>
                    <a:pt x="58848" y="177122"/>
                  </a:lnTo>
                  <a:lnTo>
                    <a:pt x="88129" y="136397"/>
                  </a:lnTo>
                  <a:lnTo>
                    <a:pt x="117831" y="98366"/>
                  </a:lnTo>
                  <a:lnTo>
                    <a:pt x="159678" y="59805"/>
                  </a:lnTo>
                  <a:lnTo>
                    <a:pt x="198960" y="30481"/>
                  </a:lnTo>
                  <a:lnTo>
                    <a:pt x="242228" y="4014"/>
                  </a:lnTo>
                  <a:lnTo>
                    <a:pt x="24879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4"/>
            <p:cNvSpPr/>
            <p:nvPr/>
          </p:nvSpPr>
          <p:spPr>
            <a:xfrm>
              <a:off x="607219" y="4598789"/>
              <a:ext cx="214313" cy="250032"/>
            </a:xfrm>
            <a:custGeom>
              <a:avLst/>
              <a:gdLst/>
              <a:ahLst/>
              <a:cxnLst/>
              <a:rect l="0" t="0" r="0" b="0"/>
              <a:pathLst>
                <a:path w="214313" h="250032">
                  <a:moveTo>
                    <a:pt x="0" y="250031"/>
                  </a:moveTo>
                  <a:lnTo>
                    <a:pt x="0" y="227908"/>
                  </a:lnTo>
                  <a:lnTo>
                    <a:pt x="2646" y="222670"/>
                  </a:lnTo>
                  <a:lnTo>
                    <a:pt x="34887" y="180677"/>
                  </a:lnTo>
                  <a:lnTo>
                    <a:pt x="67430" y="138854"/>
                  </a:lnTo>
                  <a:lnTo>
                    <a:pt x="110381" y="95081"/>
                  </a:lnTo>
                  <a:lnTo>
                    <a:pt x="139862" y="66537"/>
                  </a:lnTo>
                  <a:lnTo>
                    <a:pt x="2143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5"/>
            <p:cNvSpPr/>
            <p:nvPr/>
          </p:nvSpPr>
          <p:spPr>
            <a:xfrm>
              <a:off x="857250" y="4567938"/>
              <a:ext cx="276821" cy="409651"/>
            </a:xfrm>
            <a:custGeom>
              <a:avLst/>
              <a:gdLst/>
              <a:ahLst/>
              <a:cxnLst/>
              <a:rect l="0" t="0" r="0" b="0"/>
              <a:pathLst>
                <a:path w="276821" h="409651">
                  <a:moveTo>
                    <a:pt x="0" y="75500"/>
                  </a:moveTo>
                  <a:lnTo>
                    <a:pt x="0" y="51561"/>
                  </a:lnTo>
                  <a:lnTo>
                    <a:pt x="7129" y="36007"/>
                  </a:lnTo>
                  <a:lnTo>
                    <a:pt x="12429" y="28843"/>
                  </a:lnTo>
                  <a:lnTo>
                    <a:pt x="18092" y="24998"/>
                  </a:lnTo>
                  <a:lnTo>
                    <a:pt x="39716" y="14912"/>
                  </a:lnTo>
                  <a:lnTo>
                    <a:pt x="61038" y="946"/>
                  </a:lnTo>
                  <a:lnTo>
                    <a:pt x="65496" y="0"/>
                  </a:lnTo>
                  <a:lnTo>
                    <a:pt x="69461" y="362"/>
                  </a:lnTo>
                  <a:lnTo>
                    <a:pt x="82428" y="2966"/>
                  </a:lnTo>
                  <a:lnTo>
                    <a:pt x="87694" y="3331"/>
                  </a:lnTo>
                  <a:lnTo>
                    <a:pt x="92197" y="5559"/>
                  </a:lnTo>
                  <a:lnTo>
                    <a:pt x="99846" y="13326"/>
                  </a:lnTo>
                  <a:lnTo>
                    <a:pt x="115907" y="42862"/>
                  </a:lnTo>
                  <a:lnTo>
                    <a:pt x="129953" y="86819"/>
                  </a:lnTo>
                  <a:lnTo>
                    <a:pt x="133755" y="124604"/>
                  </a:lnTo>
                  <a:lnTo>
                    <a:pt x="138740" y="162368"/>
                  </a:lnTo>
                  <a:lnTo>
                    <a:pt x="135807" y="204536"/>
                  </a:lnTo>
                  <a:lnTo>
                    <a:pt x="134497" y="247457"/>
                  </a:lnTo>
                  <a:lnTo>
                    <a:pt x="133117" y="285751"/>
                  </a:lnTo>
                  <a:lnTo>
                    <a:pt x="126865" y="321240"/>
                  </a:lnTo>
                  <a:lnTo>
                    <a:pt x="118509" y="360402"/>
                  </a:lnTo>
                  <a:lnTo>
                    <a:pt x="116171" y="376748"/>
                  </a:lnTo>
                  <a:lnTo>
                    <a:pt x="109276" y="391528"/>
                  </a:lnTo>
                  <a:lnTo>
                    <a:pt x="95137" y="408550"/>
                  </a:lnTo>
                  <a:lnTo>
                    <a:pt x="92198" y="409650"/>
                  </a:lnTo>
                  <a:lnTo>
                    <a:pt x="89247" y="409392"/>
                  </a:lnTo>
                  <a:lnTo>
                    <a:pt x="86287" y="408227"/>
                  </a:lnTo>
                  <a:lnTo>
                    <a:pt x="84314" y="406458"/>
                  </a:lnTo>
                  <a:lnTo>
                    <a:pt x="74577" y="389811"/>
                  </a:lnTo>
                  <a:lnTo>
                    <a:pt x="71621" y="349429"/>
                  </a:lnTo>
                  <a:lnTo>
                    <a:pt x="72511" y="334167"/>
                  </a:lnTo>
                  <a:lnTo>
                    <a:pt x="83877" y="297331"/>
                  </a:lnTo>
                  <a:lnTo>
                    <a:pt x="108939" y="252728"/>
                  </a:lnTo>
                  <a:lnTo>
                    <a:pt x="118201" y="240918"/>
                  </a:lnTo>
                  <a:lnTo>
                    <a:pt x="159058" y="211718"/>
                  </a:lnTo>
                  <a:lnTo>
                    <a:pt x="172888" y="205494"/>
                  </a:lnTo>
                  <a:lnTo>
                    <a:pt x="211311" y="201498"/>
                  </a:lnTo>
                  <a:lnTo>
                    <a:pt x="246496" y="203453"/>
                  </a:lnTo>
                  <a:lnTo>
                    <a:pt x="276820" y="2094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SMARTInkShape-Group2"/>
          <p:cNvGrpSpPr/>
          <p:nvPr/>
        </p:nvGrpSpPr>
        <p:grpSpPr>
          <a:xfrm>
            <a:off x="526852" y="3027164"/>
            <a:ext cx="508993" cy="508993"/>
            <a:chOff x="526852" y="3027164"/>
            <a:chExt cx="508993" cy="508993"/>
          </a:xfrm>
        </p:grpSpPr>
        <p:sp>
          <p:nvSpPr>
            <p:cNvPr id="22" name="SMARTInkShape-6"/>
            <p:cNvSpPr/>
            <p:nvPr/>
          </p:nvSpPr>
          <p:spPr>
            <a:xfrm>
              <a:off x="629108" y="3152180"/>
              <a:ext cx="67409" cy="321469"/>
            </a:xfrm>
            <a:custGeom>
              <a:avLst/>
              <a:gdLst/>
              <a:ahLst/>
              <a:cxnLst/>
              <a:rect l="0" t="0" r="0" b="0"/>
              <a:pathLst>
                <a:path w="67409" h="321469">
                  <a:moveTo>
                    <a:pt x="13830" y="0"/>
                  </a:moveTo>
                  <a:lnTo>
                    <a:pt x="6141" y="0"/>
                  </a:lnTo>
                  <a:lnTo>
                    <a:pt x="527" y="14221"/>
                  </a:lnTo>
                  <a:lnTo>
                    <a:pt x="0" y="19402"/>
                  </a:lnTo>
                  <a:lnTo>
                    <a:pt x="4526" y="56749"/>
                  </a:lnTo>
                  <a:lnTo>
                    <a:pt x="7435" y="81307"/>
                  </a:lnTo>
                  <a:lnTo>
                    <a:pt x="12566" y="116271"/>
                  </a:lnTo>
                  <a:lnTo>
                    <a:pt x="20709" y="157978"/>
                  </a:lnTo>
                  <a:lnTo>
                    <a:pt x="31872" y="195908"/>
                  </a:lnTo>
                  <a:lnTo>
                    <a:pt x="43631" y="232064"/>
                  </a:lnTo>
                  <a:lnTo>
                    <a:pt x="52536" y="273150"/>
                  </a:lnTo>
                  <a:lnTo>
                    <a:pt x="67408" y="3214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7"/>
            <p:cNvSpPr/>
            <p:nvPr/>
          </p:nvSpPr>
          <p:spPr>
            <a:xfrm>
              <a:off x="705554" y="3027164"/>
              <a:ext cx="142768" cy="401837"/>
            </a:xfrm>
            <a:custGeom>
              <a:avLst/>
              <a:gdLst/>
              <a:ahLst/>
              <a:cxnLst/>
              <a:rect l="0" t="0" r="0" b="0"/>
              <a:pathLst>
                <a:path w="142768" h="401837">
                  <a:moveTo>
                    <a:pt x="8821" y="0"/>
                  </a:moveTo>
                  <a:lnTo>
                    <a:pt x="0" y="0"/>
                  </a:lnTo>
                  <a:lnTo>
                    <a:pt x="7589" y="15377"/>
                  </a:lnTo>
                  <a:lnTo>
                    <a:pt x="21218" y="58903"/>
                  </a:lnTo>
                  <a:lnTo>
                    <a:pt x="35675" y="101574"/>
                  </a:lnTo>
                  <a:lnTo>
                    <a:pt x="52270" y="141772"/>
                  </a:lnTo>
                  <a:lnTo>
                    <a:pt x="73664" y="185505"/>
                  </a:lnTo>
                  <a:lnTo>
                    <a:pt x="85140" y="220549"/>
                  </a:lnTo>
                  <a:lnTo>
                    <a:pt x="95816" y="255076"/>
                  </a:lnTo>
                  <a:lnTo>
                    <a:pt x="114053" y="293912"/>
                  </a:lnTo>
                  <a:lnTo>
                    <a:pt x="126983" y="337116"/>
                  </a:lnTo>
                  <a:lnTo>
                    <a:pt x="135751" y="373071"/>
                  </a:lnTo>
                  <a:lnTo>
                    <a:pt x="142767" y="4018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8"/>
            <p:cNvSpPr/>
            <p:nvPr/>
          </p:nvSpPr>
          <p:spPr>
            <a:xfrm>
              <a:off x="526852" y="3089672"/>
              <a:ext cx="330399" cy="312540"/>
            </a:xfrm>
            <a:custGeom>
              <a:avLst/>
              <a:gdLst/>
              <a:ahLst/>
              <a:cxnLst/>
              <a:rect l="0" t="0" r="0" b="0"/>
              <a:pathLst>
                <a:path w="330399" h="312540">
                  <a:moveTo>
                    <a:pt x="0" y="312539"/>
                  </a:moveTo>
                  <a:lnTo>
                    <a:pt x="0" y="291213"/>
                  </a:lnTo>
                  <a:lnTo>
                    <a:pt x="2646" y="285532"/>
                  </a:lnTo>
                  <a:lnTo>
                    <a:pt x="34552" y="246500"/>
                  </a:lnTo>
                  <a:lnTo>
                    <a:pt x="68619" y="203831"/>
                  </a:lnTo>
                  <a:lnTo>
                    <a:pt x="107961" y="160530"/>
                  </a:lnTo>
                  <a:lnTo>
                    <a:pt x="151910" y="117051"/>
                  </a:lnTo>
                  <a:lnTo>
                    <a:pt x="196467" y="79122"/>
                  </a:lnTo>
                  <a:lnTo>
                    <a:pt x="238457" y="47914"/>
                  </a:lnTo>
                  <a:lnTo>
                    <a:pt x="268761" y="28749"/>
                  </a:lnTo>
                  <a:lnTo>
                    <a:pt x="304859" y="8518"/>
                  </a:lnTo>
                  <a:lnTo>
                    <a:pt x="33039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9"/>
            <p:cNvSpPr/>
            <p:nvPr/>
          </p:nvSpPr>
          <p:spPr>
            <a:xfrm>
              <a:off x="607219" y="3268266"/>
              <a:ext cx="214313" cy="214313"/>
            </a:xfrm>
            <a:custGeom>
              <a:avLst/>
              <a:gdLst/>
              <a:ahLst/>
              <a:cxnLst/>
              <a:rect l="0" t="0" r="0" b="0"/>
              <a:pathLst>
                <a:path w="214313" h="214313">
                  <a:moveTo>
                    <a:pt x="0" y="214312"/>
                  </a:moveTo>
                  <a:lnTo>
                    <a:pt x="21126" y="177352"/>
                  </a:lnTo>
                  <a:lnTo>
                    <a:pt x="60933" y="142766"/>
                  </a:lnTo>
                  <a:lnTo>
                    <a:pt x="98088" y="100078"/>
                  </a:lnTo>
                  <a:lnTo>
                    <a:pt x="139890" y="56662"/>
                  </a:lnTo>
                  <a:lnTo>
                    <a:pt x="182120" y="21481"/>
                  </a:lnTo>
                  <a:lnTo>
                    <a:pt x="2143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0"/>
            <p:cNvSpPr/>
            <p:nvPr/>
          </p:nvSpPr>
          <p:spPr>
            <a:xfrm>
              <a:off x="955477" y="3071813"/>
              <a:ext cx="80368" cy="464344"/>
            </a:xfrm>
            <a:custGeom>
              <a:avLst/>
              <a:gdLst/>
              <a:ahLst/>
              <a:cxnLst/>
              <a:rect l="0" t="0" r="0" b="0"/>
              <a:pathLst>
                <a:path w="80368" h="464344">
                  <a:moveTo>
                    <a:pt x="0" y="0"/>
                  </a:moveTo>
                  <a:lnTo>
                    <a:pt x="0" y="29888"/>
                  </a:lnTo>
                  <a:lnTo>
                    <a:pt x="11024" y="74320"/>
                  </a:lnTo>
                  <a:lnTo>
                    <a:pt x="24088" y="116465"/>
                  </a:lnTo>
                  <a:lnTo>
                    <a:pt x="38731" y="160784"/>
                  </a:lnTo>
                  <a:lnTo>
                    <a:pt x="44472" y="197455"/>
                  </a:lnTo>
                  <a:lnTo>
                    <a:pt x="54131" y="239241"/>
                  </a:lnTo>
                  <a:lnTo>
                    <a:pt x="60853" y="276452"/>
                  </a:lnTo>
                  <a:lnTo>
                    <a:pt x="63173" y="312466"/>
                  </a:lnTo>
                  <a:lnTo>
                    <a:pt x="69511" y="348243"/>
                  </a:lnTo>
                  <a:lnTo>
                    <a:pt x="72176" y="391728"/>
                  </a:lnTo>
                  <a:lnTo>
                    <a:pt x="76065" y="426778"/>
                  </a:lnTo>
                  <a:lnTo>
                    <a:pt x="80367" y="4643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133169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dirty="0" smtClean="0"/>
              <a:t>February 1, 2017</a:t>
            </a:r>
            <a:endParaRPr lang="en-US" sz="5400" b="1" dirty="0"/>
          </a:p>
        </p:txBody>
      </p:sp>
      <p:sp>
        <p:nvSpPr>
          <p:cNvPr id="3" name="Content Placeholder 2"/>
          <p:cNvSpPr>
            <a:spLocks noGrp="1"/>
          </p:cNvSpPr>
          <p:nvPr>
            <p:ph idx="1"/>
          </p:nvPr>
        </p:nvSpPr>
        <p:spPr>
          <a:xfrm>
            <a:off x="457200" y="1600200"/>
            <a:ext cx="8229600" cy="4876800"/>
          </a:xfrm>
        </p:spPr>
        <p:txBody>
          <a:bodyPr>
            <a:noAutofit/>
          </a:bodyPr>
          <a:lstStyle/>
          <a:p>
            <a:r>
              <a:rPr lang="en-US" sz="4000" b="1" dirty="0" smtClean="0"/>
              <a:t>Universe of Obligation</a:t>
            </a:r>
          </a:p>
          <a:p>
            <a:pPr lvl="1"/>
            <a:r>
              <a:rPr lang="en-US" sz="2200" dirty="0" smtClean="0"/>
              <a:t>Construct a diagram similar to the one on the left side of the board.  This should take up most of the page.</a:t>
            </a:r>
          </a:p>
          <a:p>
            <a:pPr lvl="1"/>
            <a:r>
              <a:rPr lang="en-US" sz="2200" dirty="0" smtClean="0"/>
              <a:t>Start inside the center circle (Circle #1) and describe there the residents of Maycomb who receive the most respect and protection from the community’s spoken and unspoken rules.</a:t>
            </a:r>
          </a:p>
          <a:p>
            <a:pPr lvl="1"/>
            <a:r>
              <a:rPr lang="en-US" sz="2200" dirty="0" smtClean="0"/>
              <a:t>On the outer circles add descriptions of those who receive different levels of respect and protection.</a:t>
            </a:r>
          </a:p>
          <a:p>
            <a:pPr lvl="1"/>
            <a:r>
              <a:rPr lang="en-US" sz="2200" dirty="0" smtClean="0"/>
              <a:t>If there are any residents of Maycomb who you believe do not receive any respect or protection, write them on the </a:t>
            </a:r>
            <a:r>
              <a:rPr lang="en-US" sz="2200" i="1" dirty="0" smtClean="0"/>
              <a:t>outside </a:t>
            </a:r>
            <a:r>
              <a:rPr lang="en-US" sz="2200" dirty="0" smtClean="0"/>
              <a:t>of the outermost circle.</a:t>
            </a:r>
            <a:endParaRPr lang="en-US" sz="2200" dirty="0"/>
          </a:p>
        </p:txBody>
      </p:sp>
    </p:spTree>
    <p:extLst>
      <p:ext uri="{BB962C8B-B14F-4D97-AF65-F5344CB8AC3E}">
        <p14:creationId xmlns:p14="http://schemas.microsoft.com/office/powerpoint/2010/main" val="207931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t>February 9, 2017</a:t>
            </a:r>
            <a:endParaRPr lang="en-US" sz="4800" b="1" dirty="0"/>
          </a:p>
        </p:txBody>
      </p:sp>
      <p:sp>
        <p:nvSpPr>
          <p:cNvPr id="3" name="Content Placeholder 2"/>
          <p:cNvSpPr>
            <a:spLocks noGrp="1"/>
          </p:cNvSpPr>
          <p:nvPr>
            <p:ph idx="1"/>
          </p:nvPr>
        </p:nvSpPr>
        <p:spPr>
          <a:xfrm>
            <a:off x="457200" y="1752600"/>
            <a:ext cx="8229600" cy="4800600"/>
          </a:xfrm>
        </p:spPr>
        <p:txBody>
          <a:bodyPr>
            <a:noAutofit/>
          </a:bodyPr>
          <a:lstStyle/>
          <a:p>
            <a:r>
              <a:rPr lang="en-US" sz="3600" b="1" dirty="0" smtClean="0"/>
              <a:t>Chapters 20, 21, and 22 Responses</a:t>
            </a:r>
          </a:p>
          <a:p>
            <a:pPr lvl="1"/>
            <a:r>
              <a:rPr lang="en-US" sz="2400" dirty="0" smtClean="0"/>
              <a:t>Describe the character of </a:t>
            </a:r>
            <a:r>
              <a:rPr lang="en-US" sz="2400" dirty="0" err="1" smtClean="0"/>
              <a:t>Dolphus</a:t>
            </a:r>
            <a:r>
              <a:rPr lang="en-US" sz="2400" dirty="0" smtClean="0"/>
              <a:t> Raymond.  Why do you think he allows the town of Maycomb to view him as a drunk?  Explain.</a:t>
            </a:r>
          </a:p>
          <a:p>
            <a:pPr lvl="1"/>
            <a:r>
              <a:rPr lang="en-US" sz="2400" dirty="0" smtClean="0"/>
              <a:t>Explain the verdict that is given at the end of the trial.  Why do you think that Jem in particular, takes the verdict so hard?  What do you think Jem is realizing about Maycomb?  His father?  Society?  Explain.</a:t>
            </a:r>
          </a:p>
        </p:txBody>
      </p:sp>
    </p:spTree>
    <p:extLst>
      <p:ext uri="{BB962C8B-B14F-4D97-AF65-F5344CB8AC3E}">
        <p14:creationId xmlns:p14="http://schemas.microsoft.com/office/powerpoint/2010/main" val="14253866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2036</TotalTime>
  <Words>2832</Words>
  <Application>Microsoft Office PowerPoint</Application>
  <PresentationFormat>On-screen Show (4:3)</PresentationFormat>
  <Paragraphs>221</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Book Antiqua</vt:lpstr>
      <vt:lpstr>Century Gothic</vt:lpstr>
      <vt:lpstr>Apothecary</vt:lpstr>
      <vt:lpstr>January 10, 2017</vt:lpstr>
      <vt:lpstr>January 20, 2017</vt:lpstr>
      <vt:lpstr>PowerPoint Presentation</vt:lpstr>
      <vt:lpstr>(Example) Name of the Character</vt:lpstr>
      <vt:lpstr>January 24, 2017</vt:lpstr>
      <vt:lpstr>January 26, 2017</vt:lpstr>
      <vt:lpstr>January 30, 2017</vt:lpstr>
      <vt:lpstr>February 1, 2017</vt:lpstr>
      <vt:lpstr>February 9, 2017</vt:lpstr>
      <vt:lpstr>February 13, 2017</vt:lpstr>
      <vt:lpstr>February 15, 2017</vt:lpstr>
      <vt:lpstr>February 17, 2017</vt:lpstr>
      <vt:lpstr>February 28, 2017</vt:lpstr>
      <vt:lpstr>March 6, 2017</vt:lpstr>
      <vt:lpstr>March 8, 2017</vt:lpstr>
      <vt:lpstr>Today’s Players:</vt:lpstr>
      <vt:lpstr>March 10, 2017</vt:lpstr>
      <vt:lpstr>Today’s Players:</vt:lpstr>
      <vt:lpstr>March 14, 2017</vt:lpstr>
      <vt:lpstr>Today’s Players:</vt:lpstr>
      <vt:lpstr>March 16, 2017</vt:lpstr>
      <vt:lpstr>March 20, 2017</vt:lpstr>
      <vt:lpstr>Today’s Players:</vt:lpstr>
      <vt:lpstr>March 22, 2017</vt:lpstr>
      <vt:lpstr>April 4, 2017</vt:lpstr>
      <vt:lpstr>April 6, 2017</vt:lpstr>
      <vt:lpstr>The Big Five Analysis Strategy </vt:lpstr>
      <vt:lpstr>Survival IQ Test</vt:lpstr>
      <vt:lpstr>Get into groups of 5…</vt:lpstr>
      <vt:lpstr>April 18, 2017</vt:lpstr>
      <vt:lpstr>Free Classroom!</vt:lpstr>
      <vt:lpstr>April 20, 2017</vt:lpstr>
      <vt:lpstr>April 26, 2017</vt:lpstr>
      <vt:lpstr>May 2, 2017</vt:lpstr>
      <vt:lpstr>May 4, 2017</vt:lpstr>
      <vt:lpstr>Simon as a Christ Allegory? Please copy into the Writing Assignments section of your notebook:</vt:lpstr>
      <vt:lpstr>May 12, 2017</vt:lpstr>
    </vt:vector>
  </TitlesOfParts>
  <Company>Jeffco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10, 2017</dc:title>
  <dc:creator>User</dc:creator>
  <cp:lastModifiedBy>Malloy Sean P</cp:lastModifiedBy>
  <cp:revision>89</cp:revision>
  <cp:lastPrinted>2017-05-09T14:36:16Z</cp:lastPrinted>
  <dcterms:created xsi:type="dcterms:W3CDTF">2017-01-10T22:13:58Z</dcterms:created>
  <dcterms:modified xsi:type="dcterms:W3CDTF">2017-05-12T15:13:56Z</dcterms:modified>
</cp:coreProperties>
</file>