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599" autoAdjust="0"/>
  </p:normalViewPr>
  <p:slideViewPr>
    <p:cSldViewPr>
      <p:cViewPr varScale="1">
        <p:scale>
          <a:sx n="63" d="100"/>
          <a:sy n="63" d="100"/>
        </p:scale>
        <p:origin x="84" y="29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i="1" dirty="0" smtClean="0"/>
              <a:t>LOTF </a:t>
            </a:r>
            <a:r>
              <a:rPr lang="en-US" sz="6000" b="1" dirty="0" smtClean="0"/>
              <a:t>Chapters 2 &amp; 3 Close Reading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2" y="5105400"/>
            <a:ext cx="9905999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copy into the Writing Assignments section of your notebook.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08204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Everyone will be given a sample reading passage from </a:t>
            </a:r>
            <a:r>
              <a:rPr lang="en-US" dirty="0" smtClean="0"/>
              <a:t>both</a:t>
            </a:r>
            <a:r>
              <a:rPr lang="en-US" dirty="0" smtClean="0"/>
              <a:t> </a:t>
            </a:r>
            <a:r>
              <a:rPr lang="en-US" dirty="0" smtClean="0"/>
              <a:t>Chapter 2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Chapter 3…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05000"/>
            <a:ext cx="10058400" cy="4267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Annotate the passage using as many of the symbols from the Close Reading Symbol chart as you’d like.</a:t>
            </a:r>
          </a:p>
          <a:p>
            <a:r>
              <a:rPr lang="en-US" sz="4400" dirty="0" smtClean="0"/>
              <a:t>When you finish, complete a chart like the one that follows…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35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37500"/>
              </p:ext>
            </p:extLst>
          </p:nvPr>
        </p:nvGraphicFramePr>
        <p:xfrm>
          <a:off x="303212" y="284480"/>
          <a:ext cx="11582400" cy="62788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4259368303"/>
                    </a:ext>
                  </a:extLst>
                </a:gridCol>
                <a:gridCol w="5740400">
                  <a:extLst>
                    <a:ext uri="{9D8B030D-6E8A-4147-A177-3AD203B41FA5}">
                      <a16:colId xmlns:a16="http://schemas.microsoft.com/office/drawing/2014/main" val="3742528786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208456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 / Section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 / Question / Response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Partner’s Comment / Question / Response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04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1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37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Afterwards…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1353800" cy="4419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Find </a:t>
            </a:r>
            <a:r>
              <a:rPr lang="en-US" sz="4400" smtClean="0"/>
              <a:t>a </a:t>
            </a:r>
            <a:r>
              <a:rPr lang="en-US" sz="4400" smtClean="0"/>
              <a:t>partner.  </a:t>
            </a:r>
            <a:r>
              <a:rPr lang="en-US" sz="4400" dirty="0" smtClean="0"/>
              <a:t>Fill in the third column with your partner’s observations and comments.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445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60</TotalTime>
  <Words>98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LOTF Chapters 2 &amp; 3 Close Reading</vt:lpstr>
      <vt:lpstr>Everyone will be given a sample reading passage from both Chapter 2 and Chapter 3…</vt:lpstr>
      <vt:lpstr>PowerPoint Presentation</vt:lpstr>
      <vt:lpstr>Afterwards… 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LOTF Chapters 2 &amp; 3 Close Reading</dc:title>
  <dc:creator>Malloy Sean P</dc:creator>
  <cp:lastModifiedBy>Malloy Sean P</cp:lastModifiedBy>
  <cp:revision>4</cp:revision>
  <dcterms:created xsi:type="dcterms:W3CDTF">2017-04-25T14:57:10Z</dcterms:created>
  <dcterms:modified xsi:type="dcterms:W3CDTF">2017-04-25T19:53:14Z</dcterms:modified>
</cp:coreProperties>
</file>