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C760B7-2A32-42CB-99DA-62FBD5ACE9AA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40D6CAC-3705-4976-829B-D18E1B51C2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62200"/>
            <a:ext cx="3313355" cy="2048436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Planning Your Definition Essay</a:t>
            </a:r>
            <a:endParaRPr lang="en-US" sz="3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copy into the Writing Assignments section of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the word that you will explore in relation to </a:t>
            </a:r>
            <a:r>
              <a:rPr lang="en-US" i="1" dirty="0" smtClean="0"/>
              <a:t>TKAM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word defined </a:t>
            </a:r>
            <a:r>
              <a:rPr lang="en-US" b="1" dirty="0" smtClean="0"/>
              <a:t>denotatively</a:t>
            </a:r>
            <a:r>
              <a:rPr lang="en-US" dirty="0" smtClean="0"/>
              <a:t>?</a:t>
            </a:r>
          </a:p>
          <a:p>
            <a:r>
              <a:rPr lang="en-US" dirty="0" smtClean="0"/>
              <a:t>Look up the word in the dictionary and record its definition…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9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define the term?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your own personal </a:t>
            </a:r>
            <a:r>
              <a:rPr lang="en-US" b="1" dirty="0" smtClean="0"/>
              <a:t>connotations</a:t>
            </a:r>
            <a:r>
              <a:rPr lang="en-US" dirty="0" smtClean="0"/>
              <a:t> with the word…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the word viewed in society?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opinion, how would you say that the term is viewed?</a:t>
            </a:r>
          </a:p>
          <a:p>
            <a:r>
              <a:rPr lang="en-US" dirty="0" smtClean="0"/>
              <a:t>Positive?  Negative?</a:t>
            </a:r>
          </a:p>
          <a:p>
            <a:r>
              <a:rPr lang="en-US" dirty="0" smtClean="0"/>
              <a:t>Past / Historically?</a:t>
            </a:r>
          </a:p>
          <a:p>
            <a:r>
              <a:rPr lang="en-US" dirty="0" smtClean="0"/>
              <a:t>Today?</a:t>
            </a:r>
          </a:p>
          <a:p>
            <a:r>
              <a:rPr lang="en-US" dirty="0" smtClean="0"/>
              <a:t>The future?  Will the meaning and response change over time?</a:t>
            </a:r>
          </a:p>
        </p:txBody>
      </p:sp>
    </p:spTree>
    <p:extLst>
      <p:ext uri="{BB962C8B-B14F-4D97-AF65-F5344CB8AC3E}">
        <p14:creationId xmlns:p14="http://schemas.microsoft.com/office/powerpoint/2010/main" val="144859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the term seen in the context of </a:t>
            </a:r>
            <a:r>
              <a:rPr lang="en-US" i="1" dirty="0" smtClean="0"/>
              <a:t>TKAM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/>
          <a:lstStyle/>
          <a:p>
            <a:r>
              <a:rPr lang="en-US" dirty="0" smtClean="0"/>
              <a:t>Positive?  Negative?</a:t>
            </a:r>
          </a:p>
          <a:p>
            <a:r>
              <a:rPr lang="en-US" dirty="0" smtClean="0"/>
              <a:t>Identify at least three (3) examples from the book in which you feel that the term is evident…</a:t>
            </a:r>
          </a:p>
          <a:p>
            <a:pPr lvl="1"/>
            <a:r>
              <a:rPr lang="en-US" sz="3200" b="1" dirty="0" smtClean="0"/>
              <a:t>A.</a:t>
            </a:r>
          </a:p>
          <a:p>
            <a:pPr lvl="1"/>
            <a:r>
              <a:rPr lang="en-US" sz="3200" b="1" dirty="0" smtClean="0"/>
              <a:t>B.</a:t>
            </a:r>
          </a:p>
          <a:p>
            <a:pPr lvl="1"/>
            <a:r>
              <a:rPr lang="en-US" sz="3200" b="1" dirty="0" smtClean="0"/>
              <a:t>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4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to develop a </a:t>
            </a:r>
            <a:r>
              <a:rPr lang="en-US" sz="5400" b="1" i="1" dirty="0" smtClean="0"/>
              <a:t>thesis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rough </a:t>
            </a:r>
            <a:r>
              <a:rPr lang="en-US" sz="3200" b="1" dirty="0" smtClean="0"/>
              <a:t>closed thesis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will be the working thesis for your essay…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6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170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Planning Your Definition Essay</vt:lpstr>
      <vt:lpstr>Identify the word that you will explore in relation to TKAM…</vt:lpstr>
      <vt:lpstr>How would you define the term?</vt:lpstr>
      <vt:lpstr>How is the word viewed in society?</vt:lpstr>
      <vt:lpstr>How is the term seen in the context of TKAM?</vt:lpstr>
      <vt:lpstr>Time to develop a thesis…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Definition Essay</dc:title>
  <dc:creator>User</dc:creator>
  <cp:lastModifiedBy>User</cp:lastModifiedBy>
  <cp:revision>2</cp:revision>
  <dcterms:created xsi:type="dcterms:W3CDTF">2017-02-17T17:13:41Z</dcterms:created>
  <dcterms:modified xsi:type="dcterms:W3CDTF">2017-02-17T17:28:01Z</dcterms:modified>
</cp:coreProperties>
</file>