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4E03294-9C6F-491E-9419-352443E4621E}" type="datetimeFigureOut">
              <a:rPr lang="en-US" smtClean="0"/>
              <a:t>5/12/2017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F7DBFC1-E0AF-484F-A31B-4607963C060E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03294-9C6F-491E-9419-352443E4621E}" type="datetimeFigureOut">
              <a:rPr lang="en-US" smtClean="0"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BFC1-E0AF-484F-A31B-4607963C060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03294-9C6F-491E-9419-352443E4621E}" type="datetimeFigureOut">
              <a:rPr lang="en-US" smtClean="0"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BFC1-E0AF-484F-A31B-4607963C060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4E03294-9C6F-491E-9419-352443E4621E}" type="datetimeFigureOut">
              <a:rPr lang="en-US" smtClean="0"/>
              <a:t>5/12/2017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F7DBFC1-E0AF-484F-A31B-4607963C060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4E03294-9C6F-491E-9419-352443E4621E}" type="datetimeFigureOut">
              <a:rPr lang="en-US" smtClean="0"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F7DBFC1-E0AF-484F-A31B-4607963C060E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03294-9C6F-491E-9419-352443E4621E}" type="datetimeFigureOut">
              <a:rPr lang="en-US" smtClean="0"/>
              <a:t>5/12/2017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BFC1-E0AF-484F-A31B-4607963C060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03294-9C6F-491E-9419-352443E4621E}" type="datetimeFigureOut">
              <a:rPr lang="en-US" smtClean="0"/>
              <a:t>5/12/2017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BFC1-E0AF-484F-A31B-4607963C060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4E03294-9C6F-491E-9419-352443E4621E}" type="datetimeFigureOut">
              <a:rPr lang="en-US" smtClean="0"/>
              <a:t>5/12/2017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F7DBFC1-E0AF-484F-A31B-4607963C060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03294-9C6F-491E-9419-352443E4621E}" type="datetimeFigureOut">
              <a:rPr lang="en-US" smtClean="0"/>
              <a:t>5/12/2017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BFC1-E0AF-484F-A31B-4607963C060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4E03294-9C6F-491E-9419-352443E4621E}" type="datetimeFigureOut">
              <a:rPr lang="en-US" smtClean="0"/>
              <a:t>5/12/2017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F7DBFC1-E0AF-484F-A31B-4607963C060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4E03294-9C6F-491E-9419-352443E4621E}" type="datetimeFigureOut">
              <a:rPr lang="en-US" smtClean="0"/>
              <a:t>5/12/2017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F7DBFC1-E0AF-484F-A31B-4607963C060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4E03294-9C6F-491E-9419-352443E4621E}" type="datetimeFigureOut">
              <a:rPr lang="en-US" smtClean="0"/>
              <a:t>5/12/2017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F7DBFC1-E0AF-484F-A31B-4607963C060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Tips for Timed Writing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Please copy into the Class Notes section of your notebook.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02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follows are some tips and strategies for you to use when assigned a timed essay.</a:t>
            </a:r>
          </a:p>
          <a:p>
            <a:r>
              <a:rPr lang="en-US" dirty="0" smtClean="0"/>
              <a:t>In a timed essay, </a:t>
            </a:r>
            <a:r>
              <a:rPr lang="en-US" b="1" i="1" dirty="0" smtClean="0"/>
              <a:t>time </a:t>
            </a:r>
            <a:r>
              <a:rPr lang="en-US" dirty="0" smtClean="0"/>
              <a:t>is of the essence.  You need to organize your thoughts, write your essay, and self-edit in a timely manner.</a:t>
            </a:r>
          </a:p>
          <a:p>
            <a:endParaRPr lang="en-US" dirty="0"/>
          </a:p>
        </p:txBody>
      </p:sp>
      <p:pic>
        <p:nvPicPr>
          <p:cNvPr id="1026" name="Picture 2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733800"/>
            <a:ext cx="2362200" cy="2511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smalloy\Local Settings\Temporary Internet Files\Content.IE5\QQDWOZ3R\MP900305766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0079" y="3505200"/>
            <a:ext cx="2616064" cy="2763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065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Annotate the prompt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order to effectively respond to a prompt, it is important to fully </a:t>
            </a:r>
            <a:r>
              <a:rPr lang="en-US" i="1" dirty="0" smtClean="0"/>
              <a:t>understand the prompt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Read the prompt carefully (and often several times), circling key words.  It is okay to annotate the prompt.</a:t>
            </a:r>
          </a:p>
          <a:p>
            <a:r>
              <a:rPr lang="en-US" dirty="0" smtClean="0"/>
              <a:t>Understand what it is asking.</a:t>
            </a:r>
          </a:p>
          <a:p>
            <a:r>
              <a:rPr lang="en-US" dirty="0" smtClean="0"/>
              <a:t>Identify how many parts there are to the question.</a:t>
            </a:r>
          </a:p>
          <a:p>
            <a:r>
              <a:rPr lang="en-US" dirty="0" smtClean="0"/>
              <a:t>Stay focused on a consistent central idea while answering the prompt.</a:t>
            </a:r>
          </a:p>
          <a:p>
            <a:endParaRPr lang="en-US" dirty="0"/>
          </a:p>
          <a:p>
            <a:r>
              <a:rPr lang="en-US" sz="2800" b="1" dirty="0" smtClean="0"/>
              <a:t>Examine the prompt that has been given to you.  Take time to fully understand it, identify the multiple questions, and annotate the prompt (circle key words, etc.)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52596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working 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 a timed </a:t>
            </a:r>
            <a:r>
              <a:rPr lang="en-US" dirty="0" smtClean="0"/>
              <a:t>essay, </a:t>
            </a:r>
            <a:r>
              <a:rPr lang="en-US" dirty="0"/>
              <a:t>your </a:t>
            </a:r>
            <a:r>
              <a:rPr lang="en-US" b="1" dirty="0"/>
              <a:t>thesis</a:t>
            </a:r>
            <a:r>
              <a:rPr lang="en-US" dirty="0"/>
              <a:t> will generally be your answer to the prompt.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will want to make this answer immediately clear to your reader, so it is best to put your thesis </a:t>
            </a:r>
            <a:r>
              <a:rPr lang="en-US" dirty="0" smtClean="0"/>
              <a:t>statement in </a:t>
            </a:r>
            <a:r>
              <a:rPr lang="en-US" dirty="0"/>
              <a:t>your introductory paragraph</a:t>
            </a:r>
            <a:r>
              <a:rPr lang="en-US" dirty="0" smtClean="0"/>
              <a:t>.  Make it the last sentence of your introduction.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800" b="1" dirty="0" smtClean="0"/>
              <a:t>After examining the prompt, answer the prompt in a single sentence.  This will act as your thesis statement.</a:t>
            </a:r>
          </a:p>
        </p:txBody>
      </p:sp>
    </p:spTree>
    <p:extLst>
      <p:ext uri="{BB962C8B-B14F-4D97-AF65-F5344CB8AC3E}">
        <p14:creationId xmlns:p14="http://schemas.microsoft.com/office/powerpoint/2010/main" val="1919992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your main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Select an appropriate number of main points to support your thesis.</a:t>
            </a:r>
          </a:p>
          <a:p>
            <a:r>
              <a:rPr lang="en-US" dirty="0" smtClean="0"/>
              <a:t>Present them in a clear order, so the essay proceeds smoothly from and logically from one point to the next.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2600" b="1" dirty="0" smtClean="0"/>
              <a:t>After crafting your thesis, create a web of ideas that you can use to begin planning your essay.  Your thesis should go in the middle, and a number of supporting points should be on the outside.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2490132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971800" y="2590800"/>
            <a:ext cx="2438400" cy="2362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78257" y="33528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Thesis Statement</a:t>
            </a:r>
            <a:endParaRPr lang="en-US" b="1" dirty="0"/>
          </a:p>
        </p:txBody>
      </p:sp>
      <p:sp>
        <p:nvSpPr>
          <p:cNvPr id="6" name="Oval 5"/>
          <p:cNvSpPr/>
          <p:nvPr/>
        </p:nvSpPr>
        <p:spPr>
          <a:xfrm>
            <a:off x="5867400" y="1600200"/>
            <a:ext cx="1371600" cy="123756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Idea of Support</a:t>
            </a:r>
          </a:p>
        </p:txBody>
      </p:sp>
      <p:sp>
        <p:nvSpPr>
          <p:cNvPr id="7" name="Oval 6"/>
          <p:cNvSpPr/>
          <p:nvPr/>
        </p:nvSpPr>
        <p:spPr>
          <a:xfrm>
            <a:off x="1600200" y="1353235"/>
            <a:ext cx="1371600" cy="123756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Idea of Support</a:t>
            </a:r>
          </a:p>
        </p:txBody>
      </p:sp>
      <p:sp>
        <p:nvSpPr>
          <p:cNvPr id="8" name="Oval 7"/>
          <p:cNvSpPr/>
          <p:nvPr/>
        </p:nvSpPr>
        <p:spPr>
          <a:xfrm>
            <a:off x="838200" y="3097982"/>
            <a:ext cx="1371600" cy="123756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Idea of Support</a:t>
            </a:r>
            <a:endParaRPr lang="en-US" sz="1600" dirty="0"/>
          </a:p>
        </p:txBody>
      </p:sp>
      <p:sp>
        <p:nvSpPr>
          <p:cNvPr id="9" name="Oval 8"/>
          <p:cNvSpPr/>
          <p:nvPr/>
        </p:nvSpPr>
        <p:spPr>
          <a:xfrm>
            <a:off x="1906657" y="4800600"/>
            <a:ext cx="1371600" cy="123756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Idea of Support</a:t>
            </a:r>
          </a:p>
        </p:txBody>
      </p:sp>
      <p:sp>
        <p:nvSpPr>
          <p:cNvPr id="10" name="Oval 9"/>
          <p:cNvSpPr/>
          <p:nvPr/>
        </p:nvSpPr>
        <p:spPr>
          <a:xfrm>
            <a:off x="5774635" y="3064852"/>
            <a:ext cx="1371600" cy="123756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Idea of Support</a:t>
            </a:r>
          </a:p>
        </p:txBody>
      </p:sp>
      <p:sp>
        <p:nvSpPr>
          <p:cNvPr id="11" name="Oval 10"/>
          <p:cNvSpPr/>
          <p:nvPr/>
        </p:nvSpPr>
        <p:spPr>
          <a:xfrm>
            <a:off x="5734878" y="4648200"/>
            <a:ext cx="1371600" cy="123756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Idea of Support</a:t>
            </a:r>
          </a:p>
        </p:txBody>
      </p:sp>
      <p:sp>
        <p:nvSpPr>
          <p:cNvPr id="12" name="Oval 11"/>
          <p:cNvSpPr/>
          <p:nvPr/>
        </p:nvSpPr>
        <p:spPr>
          <a:xfrm>
            <a:off x="3694044" y="1041052"/>
            <a:ext cx="1371600" cy="123756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Idea of Support</a:t>
            </a:r>
          </a:p>
        </p:txBody>
      </p:sp>
      <p:cxnSp>
        <p:nvCxnSpPr>
          <p:cNvPr id="14" name="Straight Connector 13"/>
          <p:cNvCxnSpPr>
            <a:stCxn id="7" idx="5"/>
            <a:endCxn id="4" idx="1"/>
          </p:cNvCxnSpPr>
          <p:nvPr/>
        </p:nvCxnSpPr>
        <p:spPr>
          <a:xfrm>
            <a:off x="2770934" y="2409563"/>
            <a:ext cx="557961" cy="5271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5065644" y="2409563"/>
            <a:ext cx="801756" cy="5271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0" idx="2"/>
          </p:cNvCxnSpPr>
          <p:nvPr/>
        </p:nvCxnSpPr>
        <p:spPr>
          <a:xfrm flipH="1" flipV="1">
            <a:off x="5410200" y="3675965"/>
            <a:ext cx="364435" cy="76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4154558" y="2278617"/>
            <a:ext cx="112642" cy="312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8" idx="6"/>
            <a:endCxn id="4" idx="2"/>
          </p:cNvCxnSpPr>
          <p:nvPr/>
        </p:nvCxnSpPr>
        <p:spPr>
          <a:xfrm>
            <a:off x="2209800" y="3716765"/>
            <a:ext cx="762000" cy="55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2971800" y="4648200"/>
            <a:ext cx="306457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181600" y="4419600"/>
            <a:ext cx="6858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178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Craft an outline with your main points included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467600" cy="50261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Once you have a working thesis and some ideas for support, create a working outline that organizes all of your thoughts.  </a:t>
            </a:r>
          </a:p>
          <a:p>
            <a:r>
              <a:rPr lang="en-US" dirty="0" smtClean="0"/>
              <a:t>With the supporting ideas that are similar, consider grouping them together.  Otherwise, devote your main supporting points into separate paragraphs.</a:t>
            </a:r>
          </a:p>
          <a:p>
            <a:r>
              <a:rPr lang="en-US" dirty="0" smtClean="0"/>
              <a:t>Keep in mind that each body paragraph should contain a topic sentence, i.e. the first sentence in the paragraph, that directly supports your thesis.  </a:t>
            </a:r>
            <a:r>
              <a:rPr lang="en-US" b="1" i="1" dirty="0" smtClean="0">
                <a:solidFill>
                  <a:srgbClr val="0070C0"/>
                </a:solidFill>
              </a:rPr>
              <a:t>Keep in mind that each body paragraph should be in PEA format.</a:t>
            </a:r>
          </a:p>
          <a:p>
            <a:endParaRPr lang="en-US" dirty="0"/>
          </a:p>
          <a:p>
            <a:r>
              <a:rPr lang="en-US" sz="3200" b="1" dirty="0" smtClean="0"/>
              <a:t>Write an outline for a five-paragraph timed essay.  Look to the following model.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851359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467600" cy="616915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Intro</a:t>
            </a:r>
          </a:p>
          <a:p>
            <a:pPr lvl="1"/>
            <a:r>
              <a:rPr lang="en-US" sz="3600" b="1" dirty="0" smtClean="0"/>
              <a:t>Thesis</a:t>
            </a:r>
          </a:p>
          <a:p>
            <a:r>
              <a:rPr lang="en-US" sz="3600" dirty="0" smtClean="0"/>
              <a:t>I. Body #1</a:t>
            </a:r>
          </a:p>
          <a:p>
            <a:pPr lvl="1"/>
            <a:r>
              <a:rPr lang="en-US" sz="3600" dirty="0" smtClean="0"/>
              <a:t>a. Supporting Point</a:t>
            </a:r>
          </a:p>
          <a:p>
            <a:r>
              <a:rPr lang="en-US" sz="3600" dirty="0" smtClean="0"/>
              <a:t>II. Body #2</a:t>
            </a:r>
          </a:p>
          <a:p>
            <a:pPr lvl="1"/>
            <a:r>
              <a:rPr lang="en-US" sz="3600" dirty="0"/>
              <a:t>a. Supporting Point</a:t>
            </a:r>
          </a:p>
          <a:p>
            <a:r>
              <a:rPr lang="en-US" sz="3600" dirty="0" smtClean="0"/>
              <a:t>Conclusion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6606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tips for when you begin writing…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Don’t worry so much about grammar and punctuation while you are writing.</a:t>
            </a:r>
          </a:p>
          <a:p>
            <a:r>
              <a:rPr lang="en-US" b="1" i="1" dirty="0" smtClean="0"/>
              <a:t>Do however, take some time to proofread and self-edit once you have finished.</a:t>
            </a:r>
          </a:p>
          <a:p>
            <a:r>
              <a:rPr lang="en-US" dirty="0" smtClean="0"/>
              <a:t>Next class the following timeframe will be used:</a:t>
            </a:r>
          </a:p>
          <a:p>
            <a:pPr lvl="1"/>
            <a:r>
              <a:rPr lang="en-US" dirty="0" smtClean="0"/>
              <a:t>10 Minutes – Prewriting</a:t>
            </a:r>
          </a:p>
          <a:p>
            <a:pPr lvl="2"/>
            <a:r>
              <a:rPr lang="en-US" dirty="0" smtClean="0"/>
              <a:t>Read the prompt carefully, circle key words</a:t>
            </a:r>
          </a:p>
          <a:p>
            <a:pPr lvl="2"/>
            <a:r>
              <a:rPr lang="en-US" dirty="0" smtClean="0"/>
              <a:t>Craft a thesis</a:t>
            </a:r>
          </a:p>
          <a:p>
            <a:pPr lvl="2"/>
            <a:r>
              <a:rPr lang="en-US" dirty="0" smtClean="0"/>
              <a:t>Cluster your ideas</a:t>
            </a:r>
          </a:p>
          <a:p>
            <a:pPr lvl="1"/>
            <a:r>
              <a:rPr lang="en-US" smtClean="0"/>
              <a:t>40-45 </a:t>
            </a:r>
            <a:r>
              <a:rPr lang="en-US" dirty="0" smtClean="0"/>
              <a:t>Minutes – Writing the essay</a:t>
            </a:r>
          </a:p>
          <a:p>
            <a:pPr lvl="2"/>
            <a:r>
              <a:rPr lang="en-US" dirty="0" smtClean="0"/>
              <a:t>Write your essay following the outline</a:t>
            </a:r>
          </a:p>
          <a:p>
            <a:pPr lvl="1"/>
            <a:r>
              <a:rPr lang="en-US" dirty="0" smtClean="0"/>
              <a:t>10 Minutes – Proofreading</a:t>
            </a:r>
          </a:p>
          <a:p>
            <a:pPr lvl="2"/>
            <a:r>
              <a:rPr lang="en-US" dirty="0"/>
              <a:t>Proofread your essay carefully adding missed evidence, catching misspellings, putting in left out words, revising confusing sentences, joining sentences where appropriate, etc. </a:t>
            </a:r>
            <a:br>
              <a:rPr lang="en-US" dirty="0"/>
            </a:b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92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249</TotalTime>
  <Words>582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Century Schoolbook</vt:lpstr>
      <vt:lpstr>Wingdings</vt:lpstr>
      <vt:lpstr>Wingdings 2</vt:lpstr>
      <vt:lpstr>Oriel</vt:lpstr>
      <vt:lpstr>Tips for Timed Writing</vt:lpstr>
      <vt:lpstr>PowerPoint Presentation</vt:lpstr>
      <vt:lpstr>Annotate the prompt</vt:lpstr>
      <vt:lpstr>Create a working thesis</vt:lpstr>
      <vt:lpstr>Plan your main points</vt:lpstr>
      <vt:lpstr>PowerPoint Presentation</vt:lpstr>
      <vt:lpstr>Craft an outline with your main points included</vt:lpstr>
      <vt:lpstr>PowerPoint Presentation</vt:lpstr>
      <vt:lpstr>Other tips for when you begin writing…</vt:lpstr>
    </vt:vector>
  </TitlesOfParts>
  <Company>Jeffco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 for Timed Writing</dc:title>
  <dc:creator>User</dc:creator>
  <cp:lastModifiedBy>Malloy Sean P</cp:lastModifiedBy>
  <cp:revision>13</cp:revision>
  <dcterms:created xsi:type="dcterms:W3CDTF">2014-05-13T18:51:25Z</dcterms:created>
  <dcterms:modified xsi:type="dcterms:W3CDTF">2017-05-12T17:08:54Z</dcterms:modified>
</cp:coreProperties>
</file>