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5D7C7E-9E2E-4F73-ABF4-A3D70DC5C8B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498D9D-D724-4793-A3A0-2A3B80D13F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Please copy into the Writing Assignments section of your notebook.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TKAM</a:t>
            </a:r>
            <a:r>
              <a:rPr lang="en-US" dirty="0" smtClean="0"/>
              <a:t> Anticipatory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9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advantages of living in a small town are greater than life in a big city.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935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the drill…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each of the following statements, move to the side of the room that correlates with your own personal belief/opinion.</a:t>
            </a:r>
          </a:p>
          <a:p>
            <a:r>
              <a:rPr lang="en-US" sz="2800" dirty="0" smtClean="0"/>
              <a:t>Nothing wishy-washy, in the middle.</a:t>
            </a:r>
          </a:p>
          <a:p>
            <a:r>
              <a:rPr lang="en-US" sz="2800" dirty="0" smtClean="0"/>
              <a:t>Rewrite each statement with your opinion combined, thus making a complete thesis statement.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19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4000" dirty="0"/>
              <a:t>All men are created equal.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6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 </a:t>
            </a:r>
            <a:r>
              <a:rPr lang="en-US" sz="3600" dirty="0"/>
              <a:t>one is above the </a:t>
            </a:r>
            <a:r>
              <a:rPr lang="en-US" sz="3600" dirty="0" smtClean="0"/>
              <a:t>law.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8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 </a:t>
            </a:r>
            <a:r>
              <a:rPr lang="en-US" sz="3600" dirty="0"/>
              <a:t>our justice system, all citizens are treated fairly in our courts of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5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Things can’t always be the way we want them to be: </a:t>
            </a:r>
            <a:r>
              <a:rPr lang="en-US" sz="3600" dirty="0" smtClean="0"/>
              <a:t>that’s </a:t>
            </a:r>
            <a:r>
              <a:rPr lang="en-US" sz="3600" dirty="0"/>
              <a:t>a part of growing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1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way a person speaks reveals a great deal about that person.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314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Children should not be allowed to read about, watch, or listen to news reports or court cases that involve violence and/or rape.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5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Adults know more than children do.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19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173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TKAM Anticipatory Statements</vt:lpstr>
      <vt:lpstr>You know the drill…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TKAM Anticipatory Statements</dc:title>
  <dc:creator>User</dc:creator>
  <cp:lastModifiedBy>User</cp:lastModifiedBy>
  <cp:revision>1</cp:revision>
  <dcterms:created xsi:type="dcterms:W3CDTF">2017-01-18T14:47:34Z</dcterms:created>
  <dcterms:modified xsi:type="dcterms:W3CDTF">2017-01-18T14:54:48Z</dcterms:modified>
</cp:coreProperties>
</file>