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1" r:id="rId8"/>
    <p:sldId id="268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hsmalloy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/>
              <a:t>9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b="1" dirty="0" smtClean="0"/>
              <a:t>NEW </a:t>
            </a:r>
            <a:r>
              <a:rPr lang="en-US" dirty="0" smtClean="0"/>
              <a:t>semester…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this is a new semester, and a fresh start.</a:t>
            </a:r>
          </a:p>
          <a:p>
            <a:r>
              <a:rPr lang="en-US" dirty="0" smtClean="0"/>
              <a:t>This is a reminder to continue doing your best.</a:t>
            </a:r>
          </a:p>
          <a:p>
            <a:r>
              <a:rPr lang="en-US" dirty="0" smtClean="0"/>
              <a:t>This is your opportunity to rise above last semester and perform better.</a:t>
            </a:r>
          </a:p>
          <a:p>
            <a:r>
              <a:rPr lang="en-US" dirty="0" smtClean="0"/>
              <a:t>It is also the Spring semester, and </a:t>
            </a:r>
            <a:r>
              <a:rPr lang="en-US" sz="5400" b="1" dirty="0" smtClean="0">
                <a:latin typeface="Chiller" panose="04020404031007020602" pitchFamily="82" charset="0"/>
              </a:rPr>
              <a:t>apathy</a:t>
            </a:r>
            <a:r>
              <a:rPr lang="en-US" dirty="0" smtClean="0"/>
              <a:t> can certainly slip 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6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Semester at a Glance…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“A Modest Proposal” and Satire</a:t>
            </a:r>
          </a:p>
          <a:p>
            <a:r>
              <a:rPr lang="en-US" b="1" dirty="0" smtClean="0"/>
              <a:t>The Critical Review Essay</a:t>
            </a:r>
          </a:p>
          <a:p>
            <a:r>
              <a:rPr lang="en-US" b="1" i="1" dirty="0" smtClean="0"/>
              <a:t>The Taming of the Shrew </a:t>
            </a:r>
            <a:r>
              <a:rPr lang="en-US" b="1" dirty="0" smtClean="0"/>
              <a:t>by William Shakespeare</a:t>
            </a:r>
          </a:p>
          <a:p>
            <a:r>
              <a:rPr lang="en-US" b="1" dirty="0" smtClean="0"/>
              <a:t>Memoirs – we will be reading a variety of short personal stories that fall within the </a:t>
            </a:r>
            <a:r>
              <a:rPr lang="en-US" b="1" i="1" dirty="0" smtClean="0"/>
              <a:t>memoir </a:t>
            </a:r>
            <a:r>
              <a:rPr lang="en-US" b="1" dirty="0" smtClean="0"/>
              <a:t>canon.  If time permits, you will also read a </a:t>
            </a:r>
            <a:r>
              <a:rPr lang="en-US" b="1" dirty="0"/>
              <a:t>c</a:t>
            </a:r>
            <a:r>
              <a:rPr lang="en-US" b="1" dirty="0" smtClean="0"/>
              <a:t>hoice novel unit pertaining to memoirs:</a:t>
            </a:r>
          </a:p>
          <a:p>
            <a:pPr lvl="1"/>
            <a:r>
              <a:rPr lang="en-US" b="1" i="1" dirty="0" smtClean="0"/>
              <a:t>A Glass Castle</a:t>
            </a:r>
          </a:p>
          <a:p>
            <a:pPr lvl="1"/>
            <a:r>
              <a:rPr lang="en-US" b="1" i="1" dirty="0" smtClean="0"/>
              <a:t>I Am Malala</a:t>
            </a:r>
          </a:p>
          <a:p>
            <a:pPr lvl="1"/>
            <a:r>
              <a:rPr lang="en-US" b="1" i="1" dirty="0" smtClean="0"/>
              <a:t>The Kite Runner</a:t>
            </a:r>
          </a:p>
          <a:p>
            <a:pPr lvl="1"/>
            <a:r>
              <a:rPr lang="en-US" b="1" i="1" dirty="0" smtClean="0"/>
              <a:t>A Long Way Gone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 may know all of you, and you all seem to know me, not everyone knows </a:t>
            </a:r>
            <a:r>
              <a:rPr lang="en-US" i="1" dirty="0" smtClean="0"/>
              <a:t>each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introduce yourself to the class and address the following things: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One (1) interesting thing that you did over Christmas break. </a:t>
            </a:r>
          </a:p>
          <a:p>
            <a:pPr lvl="1"/>
            <a:r>
              <a:rPr lang="en-US" dirty="0" smtClean="0"/>
              <a:t>2-3 interesting / unique things about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2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Big Rule</a:t>
            </a:r>
          </a:p>
          <a:p>
            <a:pPr lvl="1"/>
            <a:r>
              <a:rPr lang="en-US" dirty="0"/>
              <a:t>I operate my class on the assumption that you are maturing young adults – capable of working together and alone to create a good learning environment.  I </a:t>
            </a:r>
            <a:r>
              <a:rPr lang="en-US" i="1" dirty="0"/>
              <a:t>respect </a:t>
            </a:r>
            <a:r>
              <a:rPr lang="en-US" dirty="0"/>
              <a:t>my students.  Therefore, I ask that you display behavior that merits my respect and the respect of others.  There is </a:t>
            </a:r>
            <a:r>
              <a:rPr lang="en-US" sz="3000" b="1" i="1" dirty="0"/>
              <a:t>no</a:t>
            </a:r>
            <a:r>
              <a:rPr lang="en-US" dirty="0"/>
              <a:t> room in </a:t>
            </a:r>
            <a:r>
              <a:rPr lang="en-US" dirty="0" smtClean="0"/>
              <a:t>this </a:t>
            </a:r>
            <a:r>
              <a:rPr lang="en-US" dirty="0"/>
              <a:t>room for any type of behavior (language and otherwise) that could hurt or show disrespect for </a:t>
            </a:r>
            <a:r>
              <a:rPr lang="en-US" i="1" dirty="0"/>
              <a:t>anyone </a:t>
            </a:r>
            <a:r>
              <a:rPr lang="en-US" dirty="0"/>
              <a:t>else.  </a:t>
            </a:r>
            <a:r>
              <a:rPr lang="en-US" i="1" dirty="0"/>
              <a:t>Think </a:t>
            </a:r>
            <a:r>
              <a:rPr lang="en-US" dirty="0"/>
              <a:t>before you act. 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should be </a:t>
            </a:r>
            <a:r>
              <a:rPr lang="en-US" b="1" i="1" dirty="0"/>
              <a:t>NO</a:t>
            </a:r>
            <a:r>
              <a:rPr lang="en-US" dirty="0"/>
              <a:t>:  name calling, swearing, put-downs, gossip or </a:t>
            </a:r>
            <a:r>
              <a:rPr lang="en-US" i="1" dirty="0"/>
              <a:t>anything </a:t>
            </a:r>
            <a:r>
              <a:rPr lang="en-US" dirty="0"/>
              <a:t>that would harm another student’s ability to feel like a part of our class.  Period.</a:t>
            </a:r>
          </a:p>
        </p:txBody>
      </p:sp>
    </p:spTree>
    <p:extLst>
      <p:ext uri="{BB962C8B-B14F-4D97-AF65-F5344CB8AC3E}">
        <p14:creationId xmlns:p14="http://schemas.microsoft.com/office/powerpoint/2010/main" val="40898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put them away and keep them out of sight.  Period.</a:t>
            </a:r>
          </a:p>
          <a:p>
            <a:pPr lvl="1"/>
            <a:r>
              <a:rPr lang="en-US" dirty="0" smtClean="0"/>
              <a:t>This means </a:t>
            </a:r>
            <a:r>
              <a:rPr lang="en-US" b="1" i="1" dirty="0" smtClean="0"/>
              <a:t>off of your desk and put away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might be the occasion where you are working independently and are allowed to use them.  In that case, </a:t>
            </a:r>
            <a:r>
              <a:rPr lang="en-US" b="1" i="1" dirty="0" smtClean="0"/>
              <a:t>I will let you know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Tardy Policy…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thing as last semester, as soon as the bell rings, I will shut the door and it will be locked.  After I have taken attendance, I will open the door and let you in.  </a:t>
            </a:r>
            <a:r>
              <a:rPr lang="en-US" b="1" i="1" dirty="0" smtClean="0"/>
              <a:t>Please do not bang on the door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your responsibility to meet me after class and ask for your absence to be changed to a tardy.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case you are absent from class, please do one or both of the following:</a:t>
            </a:r>
          </a:p>
          <a:p>
            <a:pPr lvl="1"/>
            <a:r>
              <a:rPr lang="en-US" dirty="0" smtClean="0"/>
              <a:t>Check the website.  I update the class website near the end of every </a:t>
            </a:r>
            <a:r>
              <a:rPr lang="en-US" b="1" dirty="0" smtClean="0"/>
              <a:t>BLACK </a:t>
            </a:r>
            <a:r>
              <a:rPr lang="en-US" dirty="0" smtClean="0"/>
              <a:t>day…</a:t>
            </a:r>
          </a:p>
          <a:p>
            <a:pPr lvl="1"/>
            <a:r>
              <a:rPr lang="en-US" dirty="0" smtClean="0"/>
              <a:t>Occasionally, I will be unable to post certain documents to the website.  In this case, please e-mail </a:t>
            </a:r>
            <a:r>
              <a:rPr lang="en-US" dirty="0"/>
              <a:t>me, and I will send you a summary of the day’s lesson with notes,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hlinkClick r:id="rId2"/>
              </a:rPr>
              <a:t>http://lhsmalloy.weebly.com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Needed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 a notebook specifically for this class and this class alone.  Please plan on having a notebook of some kind that is divided into three (3) sections.</a:t>
            </a:r>
          </a:p>
          <a:p>
            <a:pPr lvl="1"/>
            <a:r>
              <a:rPr lang="en-US" dirty="0"/>
              <a:t>Warm-Ups / Grammar</a:t>
            </a:r>
          </a:p>
          <a:p>
            <a:pPr lvl="1"/>
            <a:r>
              <a:rPr lang="en-US" dirty="0"/>
              <a:t>Class Notes</a:t>
            </a:r>
          </a:p>
          <a:p>
            <a:pPr lvl="1"/>
            <a:r>
              <a:rPr lang="en-US" dirty="0"/>
              <a:t>Writing Assignments</a:t>
            </a:r>
          </a:p>
          <a:p>
            <a:endParaRPr lang="en-US" dirty="0" smtClean="0"/>
          </a:p>
          <a:p>
            <a:r>
              <a:rPr lang="en-US" dirty="0" smtClean="0"/>
              <a:t>Also, please try to have a water bottle.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6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Something new this semester…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Thursday, everyone will be creating an account on </a:t>
            </a:r>
            <a:r>
              <a:rPr lang="en-US" sz="3600" b="1" dirty="0" smtClean="0">
                <a:solidFill>
                  <a:srgbClr val="92D050"/>
                </a:solidFill>
              </a:rPr>
              <a:t>Turnitin.com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More about this later…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9681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344</TotalTime>
  <Words>598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Welcome Back!!!</vt:lpstr>
      <vt:lpstr>Introductions…</vt:lpstr>
      <vt:lpstr>Classroom Expectations</vt:lpstr>
      <vt:lpstr>Cell Phones…</vt:lpstr>
      <vt:lpstr>Tardy Policy…</vt:lpstr>
      <vt:lpstr>Absences</vt:lpstr>
      <vt:lpstr>Website…</vt:lpstr>
      <vt:lpstr>Materials Needed for Class</vt:lpstr>
      <vt:lpstr>Something new this semester…</vt:lpstr>
      <vt:lpstr>This is a NEW semester…</vt:lpstr>
      <vt:lpstr>This Semester at a Glance…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Back!!!</dc:title>
  <dc:creator>User</dc:creator>
  <cp:lastModifiedBy>User</cp:lastModifiedBy>
  <cp:revision>36</cp:revision>
  <dcterms:created xsi:type="dcterms:W3CDTF">2013-01-09T14:52:18Z</dcterms:created>
  <dcterms:modified xsi:type="dcterms:W3CDTF">2017-01-06T17:26:35Z</dcterms:modified>
</cp:coreProperties>
</file>