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8" r:id="rId3"/>
    <p:sldId id="258" r:id="rId4"/>
    <p:sldId id="259" r:id="rId5"/>
    <p:sldId id="257" r:id="rId6"/>
    <p:sldId id="260" r:id="rId7"/>
    <p:sldId id="261" r:id="rId8"/>
    <p:sldId id="262" r:id="rId9"/>
    <p:sldId id="263" r:id="rId10"/>
    <p:sldId id="264" r:id="rId11"/>
    <p:sldId id="269" r:id="rId12"/>
    <p:sldId id="270" r:id="rId13"/>
    <p:sldId id="267" r:id="rId14"/>
    <p:sldId id="271" r:id="rId15"/>
    <p:sldId id="272" r:id="rId16"/>
    <p:sldId id="273" r:id="rId17"/>
    <p:sldId id="274" r:id="rId18"/>
    <p:sldId id="275" r:id="rId19"/>
    <p:sldId id="276" r:id="rId20"/>
    <p:sldId id="278" r:id="rId21"/>
    <p:sldId id="281" r:id="rId22"/>
    <p:sldId id="279" r:id="rId23"/>
    <p:sldId id="280" r:id="rId24"/>
    <p:sldId id="282" r:id="rId25"/>
    <p:sldId id="283" r:id="rId26"/>
    <p:sldId id="284" r:id="rId27"/>
    <p:sldId id="285" r:id="rId28"/>
    <p:sldId id="287" r:id="rId29"/>
    <p:sldId id="289" r:id="rId30"/>
    <p:sldId id="286"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 id="310" r:id="rId52"/>
    <p:sldId id="311" r:id="rId53"/>
    <p:sldId id="312" r:id="rId54"/>
    <p:sldId id="313" r:id="rId55"/>
    <p:sldId id="316" r:id="rId56"/>
    <p:sldId id="315" r:id="rId57"/>
    <p:sldId id="314" r:id="rId58"/>
    <p:sldId id="317" r:id="rId59"/>
    <p:sldId id="318" r:id="rId60"/>
    <p:sldId id="319" r:id="rId61"/>
    <p:sldId id="320" r:id="rId62"/>
    <p:sldId id="321" r:id="rId63"/>
    <p:sldId id="324" r:id="rId64"/>
    <p:sldId id="323" r:id="rId65"/>
    <p:sldId id="325" r:id="rId66"/>
    <p:sldId id="322" r:id="rId67"/>
    <p:sldId id="326" r:id="rId68"/>
    <p:sldId id="32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90B91EC-5429-459E-B756-668ACCB1EA8A}"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B91EC-5429-459E-B756-668ACCB1EA8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B91EC-5429-459E-B756-668ACCB1EA8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B91EC-5429-459E-B756-668ACCB1EA8A}"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90B91EC-5429-459E-B756-668ACCB1EA8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0B91EC-5429-459E-B756-668ACCB1EA8A}"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0B91EC-5429-459E-B756-668ACCB1EA8A}"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0B91EC-5429-459E-B756-668ACCB1EA8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0B91EC-5429-459E-B756-668ACCB1EA8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0B91EC-5429-459E-B756-668ACCB1EA8A}"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7361A0-2064-46BC-8B83-BBA0A1734C10}" type="datetimeFigureOut">
              <a:rPr lang="en-US" smtClean="0"/>
              <a:t>5/11/2017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90B91EC-5429-459E-B756-668ACCB1EA8A}"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07361A0-2064-46BC-8B83-BBA0A1734C10}" type="datetimeFigureOut">
              <a:rPr lang="en-US" smtClean="0"/>
              <a:t>5/11/2017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0B91EC-5429-459E-B756-668ACCB1EA8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pr.org/templates/story/story.php?storyId=9255605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pr.org/templates/story/story.php?storyId=9252939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_pjMr7-n0" TargetMode="External"/><Relationship Id="rId2" Type="http://schemas.openxmlformats.org/officeDocument/2006/relationships/hyperlink" Target="http://youtu.be/wVeGUSGkhfw" TargetMode="External"/><Relationship Id="rId1" Type="http://schemas.openxmlformats.org/officeDocument/2006/relationships/slideLayout" Target="../slideLayouts/slideLayout2.xml"/><Relationship Id="rId4" Type="http://schemas.openxmlformats.org/officeDocument/2006/relationships/hyperlink" Target="http://www.nbc.com/saturday-night-live/video/obamacare-cold-open/n41321?snl=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January 12, 2017</a:t>
            </a:r>
            <a:endParaRPr lang="en-US" sz="5400" dirty="0"/>
          </a:p>
        </p:txBody>
      </p:sp>
      <p:sp>
        <p:nvSpPr>
          <p:cNvPr id="5" name="Content Placeholder 4"/>
          <p:cNvSpPr>
            <a:spLocks noGrp="1"/>
          </p:cNvSpPr>
          <p:nvPr>
            <p:ph sz="quarter" idx="1"/>
          </p:nvPr>
        </p:nvSpPr>
        <p:spPr>
          <a:xfrm>
            <a:off x="914400" y="1447800"/>
            <a:ext cx="7772400" cy="5105400"/>
          </a:xfrm>
        </p:spPr>
        <p:txBody>
          <a:bodyPr>
            <a:normAutofit/>
          </a:bodyPr>
          <a:lstStyle/>
          <a:p>
            <a:r>
              <a:rPr lang="en-US" sz="3600" b="1" dirty="0" smtClean="0"/>
              <a:t>Elements of Satire in Example Videos</a:t>
            </a:r>
          </a:p>
          <a:p>
            <a:pPr lvl="1"/>
            <a:r>
              <a:rPr lang="en-US" sz="2800" dirty="0" smtClean="0"/>
              <a:t>We will watch the next three (3) clips.  As we view them, analyze which elements of satire are being used in each one.  Be sure to describe the element(s) and explain how it is being used.  Please refer to your notes from Tuesday.</a:t>
            </a:r>
          </a:p>
          <a:p>
            <a:pPr lvl="1"/>
            <a:r>
              <a:rPr lang="en-US" sz="2800" dirty="0" smtClean="0"/>
              <a:t>Elements of Satire:</a:t>
            </a:r>
          </a:p>
          <a:p>
            <a:pPr lvl="2"/>
            <a:r>
              <a:rPr lang="en-US" b="1" dirty="0" smtClean="0">
                <a:effectLst>
                  <a:outerShdw blurRad="38100" dist="38100" dir="2700000" algn="tl">
                    <a:srgbClr val="000000">
                      <a:alpha val="43137"/>
                    </a:srgbClr>
                  </a:outerShdw>
                </a:effectLst>
              </a:rPr>
              <a:t>Exaggeration</a:t>
            </a:r>
          </a:p>
          <a:p>
            <a:pPr lvl="2"/>
            <a:r>
              <a:rPr lang="en-US" b="1" dirty="0" smtClean="0">
                <a:effectLst>
                  <a:outerShdw blurRad="38100" dist="38100" dir="2700000" algn="tl">
                    <a:srgbClr val="000000">
                      <a:alpha val="43137"/>
                    </a:srgbClr>
                  </a:outerShdw>
                </a:effectLst>
              </a:rPr>
              <a:t>Incongruity</a:t>
            </a:r>
          </a:p>
          <a:p>
            <a:pPr lvl="2"/>
            <a:r>
              <a:rPr lang="en-US" b="1" dirty="0" smtClean="0">
                <a:effectLst>
                  <a:outerShdw blurRad="38100" dist="38100" dir="2700000" algn="tl">
                    <a:srgbClr val="000000">
                      <a:alpha val="43137"/>
                    </a:srgbClr>
                  </a:outerShdw>
                </a:effectLst>
              </a:rPr>
              <a:t>Reversal</a:t>
            </a:r>
          </a:p>
          <a:p>
            <a:pPr lvl="2"/>
            <a:r>
              <a:rPr lang="en-US" b="1" dirty="0" smtClean="0">
                <a:effectLst>
                  <a:outerShdw blurRad="38100" dist="38100" dir="2700000" algn="tl">
                    <a:srgbClr val="000000">
                      <a:alpha val="43137"/>
                    </a:srgbClr>
                  </a:outerShdw>
                </a:effectLst>
              </a:rPr>
              <a:t>Parody</a:t>
            </a:r>
          </a:p>
          <a:p>
            <a:pPr lvl="2"/>
            <a:r>
              <a:rPr lang="en-US" b="1" dirty="0" smtClean="0">
                <a:effectLst>
                  <a:outerShdw blurRad="38100" dist="38100" dir="2700000" algn="tl">
                    <a:srgbClr val="000000">
                      <a:alpha val="43137"/>
                    </a:srgbClr>
                  </a:outerShdw>
                </a:effectLst>
              </a:rPr>
              <a:t>Irony</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821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763000" cy="1143000"/>
          </a:xfrm>
        </p:spPr>
        <p:txBody>
          <a:bodyPr>
            <a:normAutofit fontScale="90000"/>
          </a:bodyPr>
          <a:lstStyle/>
          <a:p>
            <a:r>
              <a:rPr lang="en-US" sz="3100" dirty="0" smtClean="0"/>
              <a:t>In the Writing Assignments section of your notebook…</a:t>
            </a:r>
            <a:br>
              <a:rPr lang="en-US" sz="3100" dirty="0" smtClean="0"/>
            </a:br>
            <a:r>
              <a:rPr lang="en-US" sz="4400" b="1" dirty="0" smtClean="0"/>
              <a:t>Satiric Headlines</a:t>
            </a:r>
            <a:r>
              <a:rPr lang="en-US" dirty="0" smtClean="0"/>
              <a:t/>
            </a:r>
            <a:br>
              <a:rPr lang="en-US" dirty="0" smtClean="0"/>
            </a:br>
            <a:endParaRPr lang="en-US" dirty="0"/>
          </a:p>
        </p:txBody>
      </p:sp>
      <p:sp>
        <p:nvSpPr>
          <p:cNvPr id="3" name="Content Placeholder 2"/>
          <p:cNvSpPr>
            <a:spLocks noGrp="1"/>
          </p:cNvSpPr>
          <p:nvPr>
            <p:ph sz="quarter" idx="1"/>
          </p:nvPr>
        </p:nvSpPr>
        <p:spPr>
          <a:xfrm>
            <a:off x="228600" y="1219200"/>
            <a:ext cx="8686800" cy="5410200"/>
          </a:xfrm>
        </p:spPr>
        <p:txBody>
          <a:bodyPr/>
          <a:lstStyle/>
          <a:p>
            <a:r>
              <a:rPr lang="en-US" dirty="0" smtClean="0"/>
              <a:t>Write at least 8-10 </a:t>
            </a:r>
            <a:r>
              <a:rPr lang="en-US" b="1" i="1" dirty="0" smtClean="0"/>
              <a:t>original</a:t>
            </a:r>
            <a:r>
              <a:rPr lang="en-US" i="1" dirty="0" smtClean="0"/>
              <a:t> </a:t>
            </a:r>
            <a:r>
              <a:rPr lang="en-US" dirty="0" smtClean="0"/>
              <a:t>satiric headlines for potential </a:t>
            </a:r>
            <a:r>
              <a:rPr lang="en-US" b="1" dirty="0" smtClean="0"/>
              <a:t>“news” </a:t>
            </a:r>
            <a:r>
              <a:rPr lang="en-US" dirty="0" smtClean="0"/>
              <a:t>articles.</a:t>
            </a:r>
          </a:p>
          <a:p>
            <a:r>
              <a:rPr lang="en-US" dirty="0" smtClean="0"/>
              <a:t>First, identify 8-10 current events / issues.  Feel free to brainstorm some of these with your neighbors.</a:t>
            </a:r>
          </a:p>
          <a:p>
            <a:pPr lvl="1"/>
            <a:r>
              <a:rPr lang="en-US" dirty="0" smtClean="0"/>
              <a:t>These can be anything that you feel affects children, teenagers, and/or adults today.  Hint, hint…  </a:t>
            </a:r>
          </a:p>
          <a:p>
            <a:pPr lvl="1"/>
            <a:r>
              <a:rPr lang="en-US" dirty="0" smtClean="0"/>
              <a:t>Consider many of the topics you heard about for the Civic Position essays.  </a:t>
            </a:r>
            <a:r>
              <a:rPr lang="en-US" dirty="0" smtClean="0">
                <a:sym typeface="Wingdings" panose="05000000000000000000" pitchFamily="2" charset="2"/>
              </a:rPr>
              <a:t></a:t>
            </a:r>
          </a:p>
          <a:p>
            <a:r>
              <a:rPr lang="en-US" dirty="0" smtClean="0">
                <a:sym typeface="Wingdings" panose="05000000000000000000" pitchFamily="2" charset="2"/>
              </a:rPr>
              <a:t>Make a satiric comment about the issue…  This can be a potential “solution” or your opinion.</a:t>
            </a:r>
          </a:p>
          <a:p>
            <a:r>
              <a:rPr lang="en-US" dirty="0" smtClean="0">
                <a:sym typeface="Wingdings" panose="05000000000000000000" pitchFamily="2" charset="2"/>
              </a:rPr>
              <a:t>Consider using a satirical device in your headline – </a:t>
            </a:r>
            <a:r>
              <a:rPr lang="en-US" b="1" dirty="0" smtClean="0">
                <a:sym typeface="Wingdings" panose="05000000000000000000" pitchFamily="2" charset="2"/>
              </a:rPr>
              <a:t>Exaggeration</a:t>
            </a:r>
            <a:r>
              <a:rPr lang="en-US" dirty="0" smtClean="0">
                <a:sym typeface="Wingdings" panose="05000000000000000000" pitchFamily="2" charset="2"/>
              </a:rPr>
              <a:t>, </a:t>
            </a:r>
            <a:r>
              <a:rPr lang="en-US" b="1" dirty="0" smtClean="0">
                <a:sym typeface="Wingdings" panose="05000000000000000000" pitchFamily="2" charset="2"/>
              </a:rPr>
              <a:t>Incongruity</a:t>
            </a:r>
            <a:r>
              <a:rPr lang="en-US" dirty="0" smtClean="0">
                <a:sym typeface="Wingdings" panose="05000000000000000000" pitchFamily="2" charset="2"/>
              </a:rPr>
              <a:t>, </a:t>
            </a:r>
            <a:r>
              <a:rPr lang="en-US" b="1" dirty="0" smtClean="0">
                <a:sym typeface="Wingdings" panose="05000000000000000000" pitchFamily="2" charset="2"/>
              </a:rPr>
              <a:t>Reversal</a:t>
            </a:r>
            <a:r>
              <a:rPr lang="en-US" dirty="0" smtClean="0">
                <a:sym typeface="Wingdings" panose="05000000000000000000" pitchFamily="2" charset="2"/>
              </a:rPr>
              <a:t>, </a:t>
            </a:r>
            <a:r>
              <a:rPr lang="en-US" b="1" dirty="0" smtClean="0">
                <a:sym typeface="Wingdings" panose="05000000000000000000" pitchFamily="2" charset="2"/>
              </a:rPr>
              <a:t>Parody</a:t>
            </a:r>
            <a:r>
              <a:rPr lang="en-US" dirty="0" smtClean="0">
                <a:sym typeface="Wingdings" panose="05000000000000000000" pitchFamily="2" charset="2"/>
              </a:rPr>
              <a:t>, or </a:t>
            </a:r>
            <a:r>
              <a:rPr lang="en-US" b="1" dirty="0" smtClean="0">
                <a:sym typeface="Wingdings" panose="05000000000000000000" pitchFamily="2" charset="2"/>
              </a:rPr>
              <a:t>Irony</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3768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January 19, 2017</a:t>
            </a:r>
            <a:endParaRPr lang="en-US" sz="4800" b="1" dirty="0"/>
          </a:p>
        </p:txBody>
      </p:sp>
      <p:sp>
        <p:nvSpPr>
          <p:cNvPr id="3" name="Content Placeholder 2"/>
          <p:cNvSpPr>
            <a:spLocks noGrp="1"/>
          </p:cNvSpPr>
          <p:nvPr>
            <p:ph idx="1"/>
          </p:nvPr>
        </p:nvSpPr>
        <p:spPr>
          <a:xfrm>
            <a:off x="436418" y="1219200"/>
            <a:ext cx="8478982" cy="5410200"/>
          </a:xfrm>
        </p:spPr>
        <p:txBody>
          <a:bodyPr>
            <a:normAutofit/>
          </a:bodyPr>
          <a:lstStyle/>
          <a:p>
            <a:r>
              <a:rPr lang="en-US" sz="3600" b="1" dirty="0" smtClean="0"/>
              <a:t>When Does Satire Go Too Far?</a:t>
            </a:r>
          </a:p>
          <a:p>
            <a:pPr lvl="1"/>
            <a:r>
              <a:rPr lang="en-US" sz="2800" dirty="0" smtClean="0"/>
              <a:t>Are there any topics that should be off limits for satire?  If so, which topics in particular?  Why do you feel this way?</a:t>
            </a:r>
          </a:p>
          <a:p>
            <a:pPr lvl="1"/>
            <a:r>
              <a:rPr lang="en-US" sz="2800" dirty="0"/>
              <a:t>While satire can be funny, is it truly effective for persuading people to alter their opinions about a given topic? Why or why not</a:t>
            </a:r>
            <a:r>
              <a:rPr lang="en-US" sz="2800" dirty="0" smtClean="0"/>
              <a:t>?</a:t>
            </a:r>
          </a:p>
          <a:p>
            <a:pPr lvl="1"/>
            <a:r>
              <a:rPr lang="en-US" sz="2800" dirty="0" smtClean="0"/>
              <a:t>Take a look at the following cartoon image from The New Yorker.  Did the cartoonist go too far?  Why or why not?</a:t>
            </a:r>
          </a:p>
          <a:p>
            <a:pPr lvl="1"/>
            <a:r>
              <a:rPr lang="en-US" sz="2800" b="1" dirty="0">
                <a:hlinkClick r:id="rId2"/>
              </a:rPr>
              <a:t>http://</a:t>
            </a:r>
            <a:r>
              <a:rPr lang="en-US" sz="2800" b="1" dirty="0" smtClean="0">
                <a:hlinkClick r:id="rId2"/>
              </a:rPr>
              <a:t>www.npr.org/templates/story/story.php?storyId=92556059</a:t>
            </a:r>
            <a:endParaRPr lang="en-US" sz="2800" b="1" dirty="0" smtClean="0"/>
          </a:p>
          <a:p>
            <a:pPr lvl="1"/>
            <a:endParaRPr lang="en-US" b="1" dirty="0" smtClean="0"/>
          </a:p>
          <a:p>
            <a:pPr lvl="1"/>
            <a:endParaRPr lang="en-US" dirty="0"/>
          </a:p>
        </p:txBody>
      </p:sp>
    </p:spTree>
    <p:extLst>
      <p:ext uri="{BB962C8B-B14F-4D97-AF65-F5344CB8AC3E}">
        <p14:creationId xmlns:p14="http://schemas.microsoft.com/office/powerpoint/2010/main" val="32968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1600200" y="228600"/>
            <a:ext cx="5867400" cy="649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584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www.npr.org/templates/story/story.php?storyId=92529393</a:t>
            </a:r>
            <a:endParaRPr lang="en-US" dirty="0" smtClean="0"/>
          </a:p>
          <a:p>
            <a:endParaRPr lang="en-US" dirty="0"/>
          </a:p>
        </p:txBody>
      </p:sp>
    </p:spTree>
    <p:extLst>
      <p:ext uri="{BB962C8B-B14F-4D97-AF65-F5344CB8AC3E}">
        <p14:creationId xmlns:p14="http://schemas.microsoft.com/office/powerpoint/2010/main" val="557623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In the Writing Assignments section of your notebook…</a:t>
            </a:r>
            <a:endParaRPr lang="en-US" b="1" dirty="0"/>
          </a:p>
        </p:txBody>
      </p:sp>
      <p:sp>
        <p:nvSpPr>
          <p:cNvPr id="3" name="Content Placeholder 2"/>
          <p:cNvSpPr>
            <a:spLocks noGrp="1"/>
          </p:cNvSpPr>
          <p:nvPr>
            <p:ph sz="quarter" idx="1"/>
          </p:nvPr>
        </p:nvSpPr>
        <p:spPr>
          <a:xfrm>
            <a:off x="914400" y="1447800"/>
            <a:ext cx="7772400" cy="4953000"/>
          </a:xfrm>
        </p:spPr>
        <p:txBody>
          <a:bodyPr/>
          <a:lstStyle/>
          <a:p>
            <a:r>
              <a:rPr lang="en-US" sz="3200" b="1" dirty="0" smtClean="0"/>
              <a:t>Real Issues + Satiric Commentary, Solutions, Criticism</a:t>
            </a:r>
          </a:p>
          <a:p>
            <a:pPr lvl="1"/>
            <a:r>
              <a:rPr lang="en-US" dirty="0" smtClean="0"/>
              <a:t>What follows are legitimate issues here at LHS or in society in general.  </a:t>
            </a:r>
          </a:p>
          <a:p>
            <a:pPr lvl="1"/>
            <a:r>
              <a:rPr lang="en-US" dirty="0" smtClean="0"/>
              <a:t>With each issue, present either a satiric solution, criticism, or comment.  Your comment can be brief; 1-2 sentences.</a:t>
            </a:r>
          </a:p>
          <a:p>
            <a:pPr lvl="2"/>
            <a:r>
              <a:rPr lang="en-US" dirty="0" smtClean="0"/>
              <a:t>Feel free to write a satirical headline if you’d like.  </a:t>
            </a:r>
          </a:p>
          <a:p>
            <a:pPr lvl="1"/>
            <a:r>
              <a:rPr lang="en-US" dirty="0" smtClean="0"/>
              <a:t>Utilize at least one of the elements of satire in your response – Exaggeration, Incongruity, Reversal, Parody, or Irony.</a:t>
            </a:r>
          </a:p>
          <a:p>
            <a:pPr lvl="1"/>
            <a:r>
              <a:rPr lang="en-US" sz="2800" b="1" dirty="0" smtClean="0"/>
              <a:t>Simply stating “________ is stupid” is not satire!!!</a:t>
            </a:r>
            <a:endParaRPr lang="en-US" sz="2800" b="1" dirty="0"/>
          </a:p>
        </p:txBody>
      </p:sp>
    </p:spTree>
    <p:extLst>
      <p:ext uri="{BB962C8B-B14F-4D97-AF65-F5344CB8AC3E}">
        <p14:creationId xmlns:p14="http://schemas.microsoft.com/office/powerpoint/2010/main" val="28454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228600"/>
            <a:ext cx="8534400" cy="6477000"/>
          </a:xfrm>
        </p:spPr>
        <p:txBody>
          <a:bodyPr>
            <a:normAutofit fontScale="77500" lnSpcReduction="20000"/>
          </a:bodyPr>
          <a:lstStyle/>
          <a:p>
            <a:r>
              <a:rPr lang="en-US" dirty="0" smtClean="0"/>
              <a:t>Block scheduling</a:t>
            </a:r>
          </a:p>
          <a:p>
            <a:pPr lvl="1"/>
            <a:r>
              <a:rPr lang="en-US" dirty="0" smtClean="0"/>
              <a:t>Ex. “Breaking news – students find Math and English to be boring, regardless of length of period.  Interview with psychologists and teenagers.”</a:t>
            </a:r>
          </a:p>
          <a:p>
            <a:r>
              <a:rPr lang="en-US" dirty="0" smtClean="0"/>
              <a:t>Starbucks</a:t>
            </a:r>
          </a:p>
          <a:p>
            <a:pPr lvl="1"/>
            <a:r>
              <a:rPr lang="en-US" dirty="0" smtClean="0"/>
              <a:t>Ex.  “Starbucks will become the new polling location for elections!”</a:t>
            </a:r>
          </a:p>
          <a:p>
            <a:r>
              <a:rPr lang="en-US" dirty="0" smtClean="0"/>
              <a:t>Tiger Time</a:t>
            </a:r>
          </a:p>
          <a:p>
            <a:pPr lvl="1"/>
            <a:r>
              <a:rPr lang="en-US" dirty="0" smtClean="0"/>
              <a:t>“LHS bans cell phone usage in Tiger Time; students are ‘lost’ as a result.”</a:t>
            </a:r>
          </a:p>
          <a:p>
            <a:r>
              <a:rPr lang="en-US" dirty="0" smtClean="0"/>
              <a:t>Cell phones and teenagers</a:t>
            </a:r>
          </a:p>
          <a:p>
            <a:r>
              <a:rPr lang="en-US" dirty="0" smtClean="0"/>
              <a:t>Legalization of marijuana</a:t>
            </a:r>
          </a:p>
          <a:p>
            <a:r>
              <a:rPr lang="en-US" dirty="0" smtClean="0"/>
              <a:t>Parking here at LHS</a:t>
            </a:r>
          </a:p>
          <a:p>
            <a:r>
              <a:rPr lang="en-US" dirty="0" smtClean="0"/>
              <a:t>Cafeteria food and (lack of) nutrition</a:t>
            </a:r>
          </a:p>
          <a:p>
            <a:r>
              <a:rPr lang="en-US" dirty="0" smtClean="0"/>
              <a:t>Freshmen here at LHS</a:t>
            </a:r>
          </a:p>
          <a:p>
            <a:pPr lvl="1"/>
            <a:r>
              <a:rPr lang="en-US" sz="2200" dirty="0" smtClean="0"/>
              <a:t>Hallways or the freshmen in general</a:t>
            </a:r>
            <a:endParaRPr lang="en-US" dirty="0" smtClean="0"/>
          </a:p>
          <a:p>
            <a:r>
              <a:rPr lang="en-US" dirty="0" smtClean="0"/>
              <a:t>The “wall” of Mexico</a:t>
            </a:r>
          </a:p>
          <a:p>
            <a:r>
              <a:rPr lang="en-US" dirty="0" smtClean="0"/>
              <a:t>Smoking here at LHS</a:t>
            </a:r>
          </a:p>
          <a:p>
            <a:r>
              <a:rPr lang="en-US" dirty="0" smtClean="0"/>
              <a:t>Dress code here at LHS</a:t>
            </a:r>
          </a:p>
          <a:p>
            <a:r>
              <a:rPr lang="en-US" dirty="0" smtClean="0"/>
              <a:t>Public restrooms (at LHS and beyond)</a:t>
            </a:r>
          </a:p>
          <a:p>
            <a:r>
              <a:rPr lang="en-US" dirty="0" smtClean="0"/>
              <a:t>Curfew laws</a:t>
            </a:r>
          </a:p>
          <a:p>
            <a:r>
              <a:rPr lang="en-US" dirty="0" smtClean="0"/>
              <a:t>Grading policies</a:t>
            </a:r>
          </a:p>
          <a:p>
            <a:r>
              <a:rPr lang="en-US" dirty="0" smtClean="0"/>
              <a:t>Profiling of students</a:t>
            </a:r>
          </a:p>
          <a:p>
            <a:r>
              <a:rPr lang="en-US" dirty="0" smtClean="0"/>
              <a:t>Reality television</a:t>
            </a:r>
            <a:endParaRPr lang="en-US" dirty="0"/>
          </a:p>
        </p:txBody>
      </p:sp>
    </p:spTree>
    <p:extLst>
      <p:ext uri="{BB962C8B-B14F-4D97-AF65-F5344CB8AC3E}">
        <p14:creationId xmlns:p14="http://schemas.microsoft.com/office/powerpoint/2010/main" val="14523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Identify 4-5 additional topics; record your satiric response to each one.</a:t>
            </a:r>
            <a:endParaRPr lang="en-US" sz="3600" b="1" dirty="0"/>
          </a:p>
        </p:txBody>
      </p:sp>
      <p:sp>
        <p:nvSpPr>
          <p:cNvPr id="3" name="Content Placeholder 2"/>
          <p:cNvSpPr>
            <a:spLocks noGrp="1"/>
          </p:cNvSpPr>
          <p:nvPr>
            <p:ph sz="quarter" idx="1"/>
          </p:nvPr>
        </p:nvSpPr>
        <p:spPr/>
        <p:txBody>
          <a:bodyPr>
            <a:normAutofit/>
          </a:bodyPr>
          <a:lstStyle/>
          <a:p>
            <a:r>
              <a:rPr lang="en-US" sz="3200" dirty="0" smtClean="0"/>
              <a:t>Think of other problems / issues, situations, behaviors, people, etc. that you feel deserve to be satirized.</a:t>
            </a:r>
          </a:p>
          <a:p>
            <a:r>
              <a:rPr lang="en-US" sz="3200" dirty="0" smtClean="0"/>
              <a:t>Record the issue and write your satiric response.  Be prepared to share.</a:t>
            </a:r>
          </a:p>
          <a:p>
            <a:r>
              <a:rPr lang="en-US" sz="3200" dirty="0" smtClean="0"/>
              <a:t>Any of these topics can be the focus of your satiric essay.</a:t>
            </a:r>
            <a:endParaRPr lang="en-US" sz="3200" dirty="0"/>
          </a:p>
        </p:txBody>
      </p:sp>
    </p:spTree>
    <p:extLst>
      <p:ext uri="{BB962C8B-B14F-4D97-AF65-F5344CB8AC3E}">
        <p14:creationId xmlns:p14="http://schemas.microsoft.com/office/powerpoint/2010/main" val="156313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January 25, 2017</a:t>
            </a:r>
            <a:endParaRPr lang="en-US" sz="6000" b="1" dirty="0"/>
          </a:p>
        </p:txBody>
      </p:sp>
      <p:sp>
        <p:nvSpPr>
          <p:cNvPr id="3" name="Content Placeholder 2"/>
          <p:cNvSpPr>
            <a:spLocks noGrp="1"/>
          </p:cNvSpPr>
          <p:nvPr>
            <p:ph sz="quarter" idx="1"/>
          </p:nvPr>
        </p:nvSpPr>
        <p:spPr>
          <a:xfrm>
            <a:off x="533400" y="1447800"/>
            <a:ext cx="8153400" cy="5181600"/>
          </a:xfrm>
        </p:spPr>
        <p:txBody>
          <a:bodyPr>
            <a:normAutofit lnSpcReduction="10000"/>
          </a:bodyPr>
          <a:lstStyle/>
          <a:p>
            <a:r>
              <a:rPr lang="en-US" sz="3600" b="1" dirty="0" smtClean="0"/>
              <a:t>Outlining your Satire Article / Essay</a:t>
            </a:r>
          </a:p>
          <a:p>
            <a:pPr lvl="1"/>
            <a:r>
              <a:rPr lang="en-US" sz="2800" dirty="0" smtClean="0"/>
              <a:t>By this point, you should have an idea about what you’re planning on writing about.  Respond to the following questions using your chosen topic as the basis.</a:t>
            </a:r>
          </a:p>
          <a:p>
            <a:pPr lvl="2"/>
            <a:r>
              <a:rPr lang="en-US" sz="2400" b="1" dirty="0" smtClean="0"/>
              <a:t>What do I think about my topic?  How do I feel about this particular subject?</a:t>
            </a:r>
          </a:p>
          <a:p>
            <a:pPr lvl="2"/>
            <a:r>
              <a:rPr lang="en-US" sz="2400" b="1" dirty="0" smtClean="0"/>
              <a:t>How is your subject ridiculous or absurd?  Hint…  These will be the basis for your writing piece.</a:t>
            </a:r>
          </a:p>
          <a:p>
            <a:pPr lvl="2"/>
            <a:r>
              <a:rPr lang="en-US" sz="2400" b="1" dirty="0" smtClean="0"/>
              <a:t>Which of the elements of satire will you be using?  Exaggeration?  Incongruity?  Reversal?  Parody?  Irony?  Explain.</a:t>
            </a:r>
          </a:p>
          <a:p>
            <a:pPr lvl="1"/>
            <a:r>
              <a:rPr lang="en-US" sz="2800" dirty="0" smtClean="0"/>
              <a:t>Please keep this Warm-Up visible today; I need to sign off and approve everyone’s topic.</a:t>
            </a:r>
          </a:p>
        </p:txBody>
      </p:sp>
    </p:spTree>
    <p:extLst>
      <p:ext uri="{BB962C8B-B14F-4D97-AF65-F5344CB8AC3E}">
        <p14:creationId xmlns:p14="http://schemas.microsoft.com/office/powerpoint/2010/main" val="3340434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Taking a look at the essay, </a:t>
            </a:r>
            <a:br>
              <a:rPr lang="en-US" dirty="0" smtClean="0"/>
            </a:br>
            <a:r>
              <a:rPr lang="en-US" dirty="0" smtClean="0"/>
              <a:t>“Unbareable Dress Code Policy”…</a:t>
            </a:r>
            <a:endParaRPr lang="en-US" dirty="0"/>
          </a:p>
        </p:txBody>
      </p:sp>
      <p:sp>
        <p:nvSpPr>
          <p:cNvPr id="3" name="Content Placeholder 2"/>
          <p:cNvSpPr>
            <a:spLocks noGrp="1"/>
          </p:cNvSpPr>
          <p:nvPr>
            <p:ph sz="quarter" idx="1"/>
          </p:nvPr>
        </p:nvSpPr>
        <p:spPr/>
        <p:txBody>
          <a:bodyPr/>
          <a:lstStyle/>
          <a:p>
            <a:pPr lvl="2"/>
            <a:r>
              <a:rPr lang="en-US" sz="2400" b="1" dirty="0"/>
              <a:t>What </a:t>
            </a:r>
            <a:r>
              <a:rPr lang="en-US" sz="2400" b="1" dirty="0" smtClean="0"/>
              <a:t>does the writer think </a:t>
            </a:r>
            <a:r>
              <a:rPr lang="en-US" sz="2400" b="1" dirty="0"/>
              <a:t>about </a:t>
            </a:r>
            <a:r>
              <a:rPr lang="en-US" sz="2400" b="1" dirty="0" smtClean="0"/>
              <a:t>the topic of dress codes?  What is the statement that the writer is making about dress code rules and policies?</a:t>
            </a:r>
          </a:p>
          <a:p>
            <a:pPr lvl="2"/>
            <a:r>
              <a:rPr lang="en-US" sz="2400" b="1" dirty="0" smtClean="0"/>
              <a:t>What are some of the ridiculous and absurd aspects of this piece? </a:t>
            </a:r>
          </a:p>
          <a:p>
            <a:endParaRPr lang="en-US" dirty="0"/>
          </a:p>
        </p:txBody>
      </p:sp>
    </p:spTree>
    <p:extLst>
      <p:ext uri="{BB962C8B-B14F-4D97-AF65-F5344CB8AC3E}">
        <p14:creationId xmlns:p14="http://schemas.microsoft.com/office/powerpoint/2010/main" val="3336371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January 27, 2017</a:t>
            </a:r>
            <a:endParaRPr lang="en-US" sz="6000" b="1" dirty="0"/>
          </a:p>
        </p:txBody>
      </p:sp>
      <p:sp>
        <p:nvSpPr>
          <p:cNvPr id="3" name="Content Placeholder 2"/>
          <p:cNvSpPr>
            <a:spLocks noGrp="1"/>
          </p:cNvSpPr>
          <p:nvPr>
            <p:ph sz="quarter" idx="1"/>
          </p:nvPr>
        </p:nvSpPr>
        <p:spPr>
          <a:xfrm>
            <a:off x="381000" y="1447800"/>
            <a:ext cx="8305800" cy="5181600"/>
          </a:xfrm>
        </p:spPr>
        <p:txBody>
          <a:bodyPr>
            <a:normAutofit lnSpcReduction="10000"/>
          </a:bodyPr>
          <a:lstStyle/>
          <a:p>
            <a:r>
              <a:rPr lang="en-US" sz="3600" b="1" dirty="0" smtClean="0"/>
              <a:t>Guidelines for Satire Piece Submissions</a:t>
            </a:r>
          </a:p>
          <a:p>
            <a:pPr lvl="1"/>
            <a:r>
              <a:rPr lang="en-US" sz="2800" dirty="0" smtClean="0"/>
              <a:t>Must be submitted to me through turnitin.com!!!</a:t>
            </a:r>
          </a:p>
          <a:p>
            <a:pPr lvl="1"/>
            <a:r>
              <a:rPr lang="en-US" sz="2800" dirty="0" smtClean="0"/>
              <a:t>Please make sure that your piece is:</a:t>
            </a:r>
          </a:p>
          <a:p>
            <a:pPr lvl="2"/>
            <a:r>
              <a:rPr lang="en-US" sz="2400" dirty="0" smtClean="0"/>
              <a:t>12-point Times New Roman font</a:t>
            </a:r>
          </a:p>
          <a:p>
            <a:pPr lvl="2"/>
            <a:r>
              <a:rPr lang="en-US" sz="2400" dirty="0" smtClean="0"/>
              <a:t>Double-spaced</a:t>
            </a:r>
          </a:p>
          <a:p>
            <a:pPr lvl="1"/>
            <a:r>
              <a:rPr lang="en-US" sz="2800" dirty="0" smtClean="0"/>
              <a:t>Give it a fun, witty title!</a:t>
            </a:r>
          </a:p>
          <a:p>
            <a:pPr lvl="1"/>
            <a:r>
              <a:rPr lang="en-US" sz="2800" dirty="0" smtClean="0"/>
              <a:t>Spellcheck, spellcheck, spellcheck, spellcheck!!!</a:t>
            </a:r>
          </a:p>
          <a:p>
            <a:pPr lvl="1"/>
            <a:r>
              <a:rPr lang="en-US" sz="2800" dirty="0" smtClean="0"/>
              <a:t>Read through it; read it aloud to yourself!</a:t>
            </a:r>
          </a:p>
          <a:p>
            <a:pPr lvl="1"/>
            <a:r>
              <a:rPr lang="en-US" sz="2800" dirty="0" smtClean="0"/>
              <a:t>While it is not necessary, feel free to make your piece resemble a newspaper article, newsletter, etc.</a:t>
            </a:r>
          </a:p>
          <a:p>
            <a:pPr lvl="1"/>
            <a:r>
              <a:rPr lang="en-US" sz="2800" dirty="0" smtClean="0"/>
              <a:t>Feel free to present on Tuesday for an additional 10 Points Extra Credit.</a:t>
            </a:r>
          </a:p>
          <a:p>
            <a:pPr lvl="1"/>
            <a:endParaRPr lang="en-US" dirty="0"/>
          </a:p>
        </p:txBody>
      </p:sp>
    </p:spTree>
    <p:extLst>
      <p:ext uri="{BB962C8B-B14F-4D97-AF65-F5344CB8AC3E}">
        <p14:creationId xmlns:p14="http://schemas.microsoft.com/office/powerpoint/2010/main" val="33579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April 5, 2017</a:t>
            </a:r>
            <a:endParaRPr lang="en-US" sz="6000" b="1" dirty="0"/>
          </a:p>
        </p:txBody>
      </p:sp>
      <p:sp>
        <p:nvSpPr>
          <p:cNvPr id="3" name="Content Placeholder 2"/>
          <p:cNvSpPr>
            <a:spLocks noGrp="1"/>
          </p:cNvSpPr>
          <p:nvPr>
            <p:ph sz="quarter" idx="1"/>
          </p:nvPr>
        </p:nvSpPr>
        <p:spPr>
          <a:xfrm>
            <a:off x="381000" y="1447800"/>
            <a:ext cx="8305800" cy="5181600"/>
          </a:xfrm>
        </p:spPr>
        <p:txBody>
          <a:bodyPr/>
          <a:lstStyle/>
          <a:p>
            <a:r>
              <a:rPr lang="en-US" sz="3600" b="1" dirty="0" smtClean="0"/>
              <a:t>Masculinity Today</a:t>
            </a:r>
          </a:p>
          <a:p>
            <a:pPr lvl="1"/>
            <a:r>
              <a:rPr lang="en-US" b="1" i="1" dirty="0" smtClean="0">
                <a:solidFill>
                  <a:srgbClr val="0070C0"/>
                </a:solidFill>
                <a:effectLst>
                  <a:outerShdw blurRad="38100" dist="38100" dir="2700000" algn="tl">
                    <a:srgbClr val="000000">
                      <a:alpha val="43137"/>
                    </a:srgbClr>
                  </a:outerShdw>
                </a:effectLst>
              </a:rPr>
              <a:t>Masculinity</a:t>
            </a:r>
            <a:r>
              <a:rPr lang="en-US" dirty="0" smtClean="0"/>
              <a:t> can be defined as “the possession of the qualities traditionally associated with men.”</a:t>
            </a:r>
          </a:p>
          <a:p>
            <a:pPr lvl="1"/>
            <a:r>
              <a:rPr lang="en-US" dirty="0" smtClean="0"/>
              <a:t>In your opinion, how is </a:t>
            </a:r>
            <a:r>
              <a:rPr lang="en-US" b="1" i="1" dirty="0" smtClean="0">
                <a:solidFill>
                  <a:srgbClr val="0070C0"/>
                </a:solidFill>
                <a:effectLst>
                  <a:outerShdw blurRad="38100" dist="38100" dir="2700000" algn="tl">
                    <a:srgbClr val="000000">
                      <a:alpha val="43137"/>
                    </a:srgbClr>
                  </a:outerShdw>
                </a:effectLst>
              </a:rPr>
              <a:t>masculinity </a:t>
            </a:r>
            <a:r>
              <a:rPr lang="en-US" dirty="0" smtClean="0"/>
              <a:t>seen in society today?  In other words, what are the traditional qualities associated with men?  List and describe at least 3-4.</a:t>
            </a:r>
          </a:p>
          <a:p>
            <a:pPr lvl="1"/>
            <a:r>
              <a:rPr lang="en-US" dirty="0" smtClean="0"/>
              <a:t>Do you think that the current perception(s) of men in society today is </a:t>
            </a:r>
            <a:r>
              <a:rPr lang="en-US" sz="2800" b="1" dirty="0" smtClean="0">
                <a:solidFill>
                  <a:srgbClr val="00B050"/>
                </a:solidFill>
              </a:rPr>
              <a:t>positive</a:t>
            </a:r>
            <a:r>
              <a:rPr lang="en-US" dirty="0" smtClean="0"/>
              <a:t> or </a:t>
            </a:r>
            <a:r>
              <a:rPr lang="en-US" sz="2800" b="1" dirty="0" smtClean="0">
                <a:solidFill>
                  <a:srgbClr val="7030A0"/>
                </a:solidFill>
              </a:rPr>
              <a:t>negative</a:t>
            </a:r>
            <a:r>
              <a:rPr lang="en-US" dirty="0" smtClean="0"/>
              <a:t>?  Why?  Explain.</a:t>
            </a:r>
          </a:p>
          <a:p>
            <a:pPr lvl="2"/>
            <a:r>
              <a:rPr lang="en-US" dirty="0" smtClean="0"/>
              <a:t>Describe some of the positive characteristics of masculinity today.  How can men </a:t>
            </a:r>
            <a:r>
              <a:rPr lang="en-US" sz="2800" b="1" dirty="0" smtClean="0">
                <a:effectLst>
                  <a:outerShdw blurRad="38100" dist="38100" dir="2700000" algn="tl">
                    <a:srgbClr val="000000">
                      <a:alpha val="43137"/>
                    </a:srgbClr>
                  </a:outerShdw>
                </a:effectLst>
              </a:rPr>
              <a:t>and</a:t>
            </a:r>
            <a:r>
              <a:rPr lang="en-US" dirty="0" smtClean="0"/>
              <a:t> women work to continue strengthening these?</a:t>
            </a:r>
          </a:p>
          <a:p>
            <a:pPr lvl="2"/>
            <a:r>
              <a:rPr lang="en-US" dirty="0" smtClean="0"/>
              <a:t>Describe some of the negative characteristics of masculinity today.  How can men </a:t>
            </a:r>
            <a:r>
              <a:rPr lang="en-US" sz="2800" b="1" dirty="0" smtClean="0">
                <a:effectLst>
                  <a:outerShdw blurRad="38100" dist="38100" dir="2700000" algn="tl">
                    <a:srgbClr val="000000">
                      <a:alpha val="43137"/>
                    </a:srgbClr>
                  </a:outerShdw>
                </a:effectLst>
              </a:rPr>
              <a:t>and</a:t>
            </a:r>
            <a:r>
              <a:rPr lang="en-US" dirty="0" smtClean="0"/>
              <a:t> women work to eliminate these?  </a:t>
            </a:r>
            <a:endParaRPr lang="en-US" dirty="0"/>
          </a:p>
        </p:txBody>
      </p:sp>
    </p:spTree>
    <p:extLst>
      <p:ext uri="{BB962C8B-B14F-4D97-AF65-F5344CB8AC3E}">
        <p14:creationId xmlns:p14="http://schemas.microsoft.com/office/powerpoint/2010/main" val="341759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r>
              <a:rPr lang="en-US" sz="6000" b="1" dirty="0" smtClean="0"/>
              <a:t>January 31, 2017</a:t>
            </a:r>
            <a:r>
              <a:rPr lang="en-US" sz="5400" b="1" dirty="0" smtClean="0"/>
              <a:t/>
            </a:r>
            <a:br>
              <a:rPr lang="en-US" sz="5400" b="1" dirty="0" smtClean="0"/>
            </a:br>
            <a:r>
              <a:rPr lang="en-US" sz="4400" b="1" i="1" dirty="0" smtClean="0"/>
              <a:t>Intro. to Banksy Art Response</a:t>
            </a:r>
            <a:endParaRPr lang="en-US" sz="5400" b="1" i="1" dirty="0"/>
          </a:p>
        </p:txBody>
      </p:sp>
      <p:sp>
        <p:nvSpPr>
          <p:cNvPr id="5" name="Content Placeholder 4"/>
          <p:cNvSpPr>
            <a:spLocks noGrp="1"/>
          </p:cNvSpPr>
          <p:nvPr>
            <p:ph sz="half" idx="2"/>
          </p:nvPr>
        </p:nvSpPr>
        <p:spPr>
          <a:xfrm>
            <a:off x="4419600" y="1600200"/>
            <a:ext cx="4419600" cy="5029200"/>
          </a:xfrm>
        </p:spPr>
        <p:txBody>
          <a:bodyPr>
            <a:normAutofit/>
          </a:bodyPr>
          <a:lstStyle/>
          <a:p>
            <a:pPr lvl="0"/>
            <a:r>
              <a:rPr lang="en-US" sz="3200" b="1" dirty="0" smtClean="0"/>
              <a:t>Taking a look at the image to the left, respond to the following questions:</a:t>
            </a:r>
            <a:endParaRPr lang="en-US" sz="3200" b="1" dirty="0"/>
          </a:p>
          <a:p>
            <a:pPr lvl="1"/>
            <a:r>
              <a:rPr lang="en-US" sz="2800" dirty="0" smtClean="0"/>
              <a:t>1. What </a:t>
            </a:r>
            <a:r>
              <a:rPr lang="en-US" sz="2800" dirty="0"/>
              <a:t>is the artist trying to do/say?</a:t>
            </a:r>
          </a:p>
          <a:p>
            <a:pPr lvl="1"/>
            <a:r>
              <a:rPr lang="en-US" sz="2800" dirty="0" smtClean="0"/>
              <a:t>2. How </a:t>
            </a:r>
            <a:r>
              <a:rPr lang="en-US" sz="2800" dirty="0"/>
              <a:t>well is he/she doing it?</a:t>
            </a:r>
          </a:p>
          <a:p>
            <a:pPr lvl="1"/>
            <a:r>
              <a:rPr lang="en-US" sz="2800" dirty="0" smtClean="0"/>
              <a:t>3. In your opinion, was </a:t>
            </a:r>
            <a:r>
              <a:rPr lang="en-US" sz="2800" dirty="0"/>
              <a:t>it worth doing and why?</a:t>
            </a:r>
          </a:p>
          <a:p>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953000" cy="487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5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7467600" cy="1143000"/>
          </a:xfrm>
        </p:spPr>
        <p:txBody>
          <a:bodyPr>
            <a:normAutofit fontScale="90000"/>
          </a:bodyPr>
          <a:lstStyle/>
          <a:p>
            <a:r>
              <a:rPr lang="en-US" sz="4900" b="1" dirty="0" smtClean="0"/>
              <a:t>February 2, 2017</a:t>
            </a:r>
            <a:r>
              <a:rPr lang="en-US" sz="5400" b="1" dirty="0" smtClean="0"/>
              <a:t/>
            </a:r>
            <a:br>
              <a:rPr lang="en-US" sz="5400" b="1" dirty="0" smtClean="0"/>
            </a:br>
            <a:r>
              <a:rPr lang="en-US" sz="3600" b="1" dirty="0" smtClean="0"/>
              <a:t>Banksy – McDonald’s Piece Response</a:t>
            </a:r>
            <a:endParaRPr lang="en-US" sz="5300" b="1" dirty="0"/>
          </a:p>
        </p:txBody>
      </p:sp>
      <p:sp>
        <p:nvSpPr>
          <p:cNvPr id="10" name="Content Placeholder 9"/>
          <p:cNvSpPr>
            <a:spLocks noGrp="1"/>
          </p:cNvSpPr>
          <p:nvPr>
            <p:ph sz="half" idx="2"/>
          </p:nvPr>
        </p:nvSpPr>
        <p:spPr>
          <a:xfrm>
            <a:off x="4800600" y="1447800"/>
            <a:ext cx="3962400" cy="5257800"/>
          </a:xfrm>
        </p:spPr>
        <p:txBody>
          <a:bodyPr>
            <a:normAutofit fontScale="70000" lnSpcReduction="20000"/>
          </a:bodyPr>
          <a:lstStyle/>
          <a:p>
            <a:r>
              <a:rPr lang="en-US" sz="3400" b="1" dirty="0" smtClean="0"/>
              <a:t>Looking at the piece to the left, analyze it using the questions from last class once again:</a:t>
            </a:r>
          </a:p>
          <a:p>
            <a:pPr lvl="1"/>
            <a:r>
              <a:rPr lang="en-US" sz="3200" dirty="0"/>
              <a:t>1. What is </a:t>
            </a:r>
            <a:r>
              <a:rPr lang="en-US" sz="3200" dirty="0" smtClean="0"/>
              <a:t>Banksy trying </a:t>
            </a:r>
            <a:r>
              <a:rPr lang="en-US" sz="3200" dirty="0"/>
              <a:t>to do/say?</a:t>
            </a:r>
          </a:p>
          <a:p>
            <a:pPr lvl="1"/>
            <a:r>
              <a:rPr lang="en-US" sz="3200" dirty="0"/>
              <a:t>2. How well is he/she doing it</a:t>
            </a:r>
            <a:r>
              <a:rPr lang="en-US" sz="3200" dirty="0" smtClean="0"/>
              <a:t>?  Could this statement be made in a different way?  Why or why not?  Explain.</a:t>
            </a:r>
            <a:endParaRPr lang="en-US" sz="3200" dirty="0"/>
          </a:p>
          <a:p>
            <a:pPr lvl="1"/>
            <a:r>
              <a:rPr lang="en-US" sz="3200" dirty="0"/>
              <a:t>3. In your opinion, </a:t>
            </a:r>
            <a:r>
              <a:rPr lang="en-US" sz="3200" dirty="0" smtClean="0"/>
              <a:t>is this statement even worth making?  Why or why not?</a:t>
            </a:r>
          </a:p>
          <a:p>
            <a:pPr lvl="1"/>
            <a:r>
              <a:rPr lang="en-US" sz="3200" b="1" dirty="0" smtClean="0">
                <a:solidFill>
                  <a:srgbClr val="FFC000"/>
                </a:solidFill>
              </a:rPr>
              <a:t>4. Do you see this piece as sparking a change?  Why or why not?  Explain.</a:t>
            </a:r>
            <a:endParaRPr lang="en-US" sz="3200" b="1" dirty="0">
              <a:solidFill>
                <a:srgbClr val="FFC000"/>
              </a:solidFill>
            </a:endParaRPr>
          </a:p>
          <a:p>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572000"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50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 the </a:t>
            </a:r>
            <a:r>
              <a:rPr lang="en-US" b="1" dirty="0" smtClean="0"/>
              <a:t>Writing Assignments</a:t>
            </a:r>
            <a:r>
              <a:rPr lang="en-US" dirty="0" smtClean="0"/>
              <a:t> section of your notebook…</a:t>
            </a:r>
            <a:endParaRPr lang="en-US" dirty="0"/>
          </a:p>
        </p:txBody>
      </p:sp>
      <p:sp>
        <p:nvSpPr>
          <p:cNvPr id="6" name="Content Placeholder 5"/>
          <p:cNvSpPr>
            <a:spLocks noGrp="1"/>
          </p:cNvSpPr>
          <p:nvPr>
            <p:ph sz="quarter" idx="1"/>
          </p:nvPr>
        </p:nvSpPr>
        <p:spPr/>
        <p:txBody>
          <a:bodyPr/>
          <a:lstStyle/>
          <a:p>
            <a:r>
              <a:rPr lang="en-US" sz="3600" b="1" dirty="0" smtClean="0"/>
              <a:t>Social Statements through Artistic Renderings </a:t>
            </a:r>
          </a:p>
          <a:p>
            <a:pPr lvl="1"/>
            <a:r>
              <a:rPr lang="en-US" sz="2800" dirty="0" smtClean="0"/>
              <a:t>What follows are a number of social statements.  In your notebooks, describe an artistic rendering that exemplifies this statement.  </a:t>
            </a:r>
          </a:p>
          <a:p>
            <a:pPr lvl="1"/>
            <a:r>
              <a:rPr lang="en-US" sz="2800" dirty="0" smtClean="0"/>
              <a:t>In other words, what immediately comes to your mind as soon as you hear/think this particular statement?</a:t>
            </a:r>
          </a:p>
          <a:p>
            <a:pPr lvl="1"/>
            <a:r>
              <a:rPr lang="en-US" sz="2800" dirty="0" smtClean="0"/>
              <a:t>Describe your artistic piece in 1-3 sentences.</a:t>
            </a:r>
            <a:endParaRPr lang="en-US" sz="2800" dirty="0"/>
          </a:p>
        </p:txBody>
      </p:sp>
    </p:spTree>
    <p:extLst>
      <p:ext uri="{BB962C8B-B14F-4D97-AF65-F5344CB8AC3E}">
        <p14:creationId xmlns:p14="http://schemas.microsoft.com/office/powerpoint/2010/main" val="39766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quarter" idx="1"/>
          </p:nvPr>
        </p:nvSpPr>
        <p:spPr>
          <a:xfrm>
            <a:off x="304800" y="228600"/>
            <a:ext cx="8382000" cy="6400800"/>
          </a:xfrm>
        </p:spPr>
        <p:txBody>
          <a:bodyPr>
            <a:noAutofit/>
          </a:bodyPr>
          <a:lstStyle/>
          <a:p>
            <a:r>
              <a:rPr lang="en-US" sz="3000" dirty="0" smtClean="0"/>
              <a:t>Remember where you came from.</a:t>
            </a:r>
          </a:p>
          <a:p>
            <a:r>
              <a:rPr lang="en-US" sz="3000" dirty="0" smtClean="0"/>
              <a:t>Actions speak louder than words.</a:t>
            </a:r>
          </a:p>
          <a:p>
            <a:r>
              <a:rPr lang="en-US" sz="3000" dirty="0" smtClean="0"/>
              <a:t>Everyone has a secret.</a:t>
            </a:r>
          </a:p>
          <a:p>
            <a:r>
              <a:rPr lang="en-US" sz="3000" dirty="0" smtClean="0"/>
              <a:t>There is always hope.</a:t>
            </a:r>
          </a:p>
          <a:p>
            <a:r>
              <a:rPr lang="en-US" sz="3000" dirty="0" smtClean="0"/>
              <a:t>We must strive for peace.</a:t>
            </a:r>
          </a:p>
          <a:p>
            <a:r>
              <a:rPr lang="en-US" sz="3000" dirty="0" smtClean="0"/>
              <a:t>Lust is not love.</a:t>
            </a:r>
          </a:p>
          <a:p>
            <a:r>
              <a:rPr lang="en-US" sz="3000" dirty="0" smtClean="0"/>
              <a:t>All love is valid.</a:t>
            </a:r>
          </a:p>
          <a:p>
            <a:r>
              <a:rPr lang="en-US" sz="3000" dirty="0" smtClean="0"/>
              <a:t>Kindness is the best weapon.</a:t>
            </a:r>
          </a:p>
          <a:p>
            <a:r>
              <a:rPr lang="en-US" sz="3000" dirty="0" smtClean="0"/>
              <a:t>Don’t be afraid to express yourself.</a:t>
            </a:r>
          </a:p>
          <a:p>
            <a:r>
              <a:rPr lang="en-US" sz="3000" dirty="0" smtClean="0"/>
              <a:t>Live in the moment.</a:t>
            </a:r>
          </a:p>
          <a:p>
            <a:r>
              <a:rPr lang="en-US" sz="3000" dirty="0" smtClean="0"/>
              <a:t>Listen to your heart.</a:t>
            </a:r>
          </a:p>
          <a:p>
            <a:r>
              <a:rPr lang="en-US" sz="3000" dirty="0" smtClean="0"/>
              <a:t>Don’t be so full of yourself.</a:t>
            </a:r>
            <a:endParaRPr lang="en-US" sz="3000" dirty="0"/>
          </a:p>
        </p:txBody>
      </p:sp>
    </p:spTree>
    <p:extLst>
      <p:ext uri="{BB962C8B-B14F-4D97-AF65-F5344CB8AC3E}">
        <p14:creationId xmlns:p14="http://schemas.microsoft.com/office/powerpoint/2010/main" val="22619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February 6, 2017</a:t>
            </a:r>
            <a:endParaRPr lang="en-US" sz="6000" b="1" dirty="0"/>
          </a:p>
        </p:txBody>
      </p:sp>
      <p:sp>
        <p:nvSpPr>
          <p:cNvPr id="3" name="Content Placeholder 2"/>
          <p:cNvSpPr>
            <a:spLocks noGrp="1"/>
          </p:cNvSpPr>
          <p:nvPr>
            <p:ph idx="1"/>
          </p:nvPr>
        </p:nvSpPr>
        <p:spPr>
          <a:xfrm>
            <a:off x="304800" y="1447800"/>
            <a:ext cx="8382000" cy="5181600"/>
          </a:xfrm>
        </p:spPr>
        <p:txBody>
          <a:bodyPr>
            <a:normAutofit/>
          </a:bodyPr>
          <a:lstStyle/>
          <a:p>
            <a:r>
              <a:rPr lang="en-US" sz="3600" b="1" dirty="0" smtClean="0"/>
              <a:t>The Difference Between Street Art and Grafitti?</a:t>
            </a:r>
          </a:p>
          <a:p>
            <a:pPr lvl="1"/>
            <a:r>
              <a:rPr lang="en-US" sz="2800" dirty="0" smtClean="0"/>
              <a:t>What are your feelings on street art?  Should it be illegal, or should it be allowed?  Why?  Please explain.</a:t>
            </a:r>
          </a:p>
          <a:p>
            <a:pPr lvl="1"/>
            <a:r>
              <a:rPr lang="en-US" sz="2800" dirty="0" smtClean="0"/>
              <a:t>Taking a look at the examples that follow, describe each example of street art and the statement that each is attempting to make…</a:t>
            </a:r>
          </a:p>
          <a:p>
            <a:pPr lvl="2"/>
            <a:r>
              <a:rPr lang="en-US" sz="2400" dirty="0" smtClean="0"/>
              <a:t>What is the difference in messages and statements between the two images below?  </a:t>
            </a:r>
          </a:p>
          <a:p>
            <a:pPr lvl="2"/>
            <a:r>
              <a:rPr lang="en-US" sz="2400" dirty="0" smtClean="0"/>
              <a:t>Should one be allowed and the other outlawed?  Explain.</a:t>
            </a:r>
            <a:endParaRPr lang="en-US" sz="2400" dirty="0"/>
          </a:p>
        </p:txBody>
      </p:sp>
    </p:spTree>
    <p:extLst>
      <p:ext uri="{BB962C8B-B14F-4D97-AF65-F5344CB8AC3E}">
        <p14:creationId xmlns:p14="http://schemas.microsoft.com/office/powerpoint/2010/main" val="12892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419600" cy="572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609600"/>
            <a:ext cx="446268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7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579642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980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19125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6835548" cy="406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82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2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fade">
                                      <p:cBhvr>
                                        <p:cTn id="20" dur="1000"/>
                                        <p:tgtEl>
                                          <p:spTgt spid="1029"/>
                                        </p:tgtEl>
                                      </p:cBhvr>
                                    </p:animEffect>
                                    <p:anim calcmode="lin" valueType="num">
                                      <p:cBhvr>
                                        <p:cTn id="21" dur="1000" fill="hold"/>
                                        <p:tgtEl>
                                          <p:spTgt spid="1029"/>
                                        </p:tgtEl>
                                        <p:attrNameLst>
                                          <p:attrName>ppt_x</p:attrName>
                                        </p:attrNameLst>
                                      </p:cBhvr>
                                      <p:tavLst>
                                        <p:tav tm="0">
                                          <p:val>
                                            <p:strVal val="#ppt_x"/>
                                          </p:val>
                                        </p:tav>
                                        <p:tav tm="100000">
                                          <p:val>
                                            <p:strVal val="#ppt_x"/>
                                          </p:val>
                                        </p:tav>
                                      </p:tavLst>
                                    </p:anim>
                                    <p:anim calcmode="lin" valueType="num">
                                      <p:cBhvr>
                                        <p:cTn id="22"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normAutofit/>
          </a:bodyPr>
          <a:lstStyle/>
          <a:p>
            <a:r>
              <a:rPr lang="en-US" sz="6000" b="1" dirty="0" smtClean="0"/>
              <a:t>February 9, 2017</a:t>
            </a:r>
            <a:endParaRPr lang="en-US" sz="6000" b="1" dirty="0"/>
          </a:p>
        </p:txBody>
      </p:sp>
      <p:sp>
        <p:nvSpPr>
          <p:cNvPr id="3" name="Content Placeholder 2"/>
          <p:cNvSpPr>
            <a:spLocks noGrp="1"/>
          </p:cNvSpPr>
          <p:nvPr>
            <p:ph sz="quarter" idx="1"/>
          </p:nvPr>
        </p:nvSpPr>
        <p:spPr>
          <a:xfrm>
            <a:off x="457200" y="914400"/>
            <a:ext cx="8229600" cy="5638800"/>
          </a:xfrm>
        </p:spPr>
        <p:txBody>
          <a:bodyPr>
            <a:normAutofit/>
          </a:bodyPr>
          <a:lstStyle/>
          <a:p>
            <a:r>
              <a:rPr lang="en-US" sz="3600" b="1" dirty="0" smtClean="0"/>
              <a:t>Street Art Analysis, Part II</a:t>
            </a:r>
          </a:p>
          <a:p>
            <a:pPr lvl="1"/>
            <a:r>
              <a:rPr lang="en-US" dirty="0" smtClean="0"/>
              <a:t>Examine one (1) of the following pieces of street art.  In your analysis, answer the following questions…  Hint, hint… these are questions that you should also be answering in your Critical Review.</a:t>
            </a:r>
          </a:p>
          <a:p>
            <a:pPr lvl="2"/>
            <a:r>
              <a:rPr lang="en-US" b="1" dirty="0"/>
              <a:t>What’s going on in this artwork</a:t>
            </a:r>
            <a:r>
              <a:rPr lang="en-US" b="1" dirty="0" smtClean="0"/>
              <a:t>?  Explain it.  Describe the colors, form of art, etc.</a:t>
            </a:r>
            <a:endParaRPr lang="en-US" b="1" dirty="0"/>
          </a:p>
          <a:p>
            <a:pPr lvl="2"/>
            <a:r>
              <a:rPr lang="en-US" b="1" dirty="0"/>
              <a:t>What was your first reaction to this artwork? Why do you think you had the reaction? </a:t>
            </a:r>
          </a:p>
          <a:p>
            <a:pPr lvl="2"/>
            <a:r>
              <a:rPr lang="en-US" b="1" dirty="0"/>
              <a:t>Does your opinion about the artwork change the longer you look at it? </a:t>
            </a:r>
            <a:r>
              <a:rPr lang="en-US" b="1" dirty="0" smtClean="0"/>
              <a:t> Why?</a:t>
            </a:r>
            <a:endParaRPr lang="en-US" b="1" dirty="0"/>
          </a:p>
          <a:p>
            <a:pPr lvl="2"/>
            <a:r>
              <a:rPr lang="en-US" b="1" dirty="0" smtClean="0"/>
              <a:t>What does this piece of art attempt to teach us?  What is the statement it is making?  Explain.</a:t>
            </a:r>
            <a:endParaRPr lang="en-US" b="1" dirty="0"/>
          </a:p>
        </p:txBody>
      </p:sp>
      <p:sp>
        <p:nvSpPr>
          <p:cNvPr id="4" name="SMARTInkShape-286"/>
          <p:cNvSpPr/>
          <p:nvPr/>
        </p:nvSpPr>
        <p:spPr>
          <a:xfrm>
            <a:off x="3643849" y="196489"/>
            <a:ext cx="231636" cy="508420"/>
          </a:xfrm>
          <a:custGeom>
            <a:avLst/>
            <a:gdLst/>
            <a:ahLst/>
            <a:cxnLst/>
            <a:rect l="0" t="0" r="0" b="0"/>
            <a:pathLst>
              <a:path w="231636" h="508420">
                <a:moveTo>
                  <a:pt x="222706" y="62472"/>
                </a:moveTo>
                <a:lnTo>
                  <a:pt x="222706" y="36086"/>
                </a:lnTo>
                <a:lnTo>
                  <a:pt x="216569" y="28633"/>
                </a:lnTo>
                <a:lnTo>
                  <a:pt x="213611" y="20475"/>
                </a:lnTo>
                <a:lnTo>
                  <a:pt x="209403" y="14703"/>
                </a:lnTo>
                <a:lnTo>
                  <a:pt x="204226" y="11475"/>
                </a:lnTo>
                <a:lnTo>
                  <a:pt x="171915" y="892"/>
                </a:lnTo>
                <a:lnTo>
                  <a:pt x="127332" y="0"/>
                </a:lnTo>
                <a:lnTo>
                  <a:pt x="85776" y="9061"/>
                </a:lnTo>
                <a:lnTo>
                  <a:pt x="56017" y="21214"/>
                </a:lnTo>
                <a:lnTo>
                  <a:pt x="25040" y="46384"/>
                </a:lnTo>
                <a:lnTo>
                  <a:pt x="5572" y="73031"/>
                </a:lnTo>
                <a:lnTo>
                  <a:pt x="2178" y="82378"/>
                </a:lnTo>
                <a:lnTo>
                  <a:pt x="0" y="104548"/>
                </a:lnTo>
                <a:lnTo>
                  <a:pt x="2348" y="113584"/>
                </a:lnTo>
                <a:lnTo>
                  <a:pt x="15718" y="136745"/>
                </a:lnTo>
                <a:lnTo>
                  <a:pt x="59165" y="175982"/>
                </a:lnTo>
                <a:lnTo>
                  <a:pt x="100677" y="217277"/>
                </a:lnTo>
                <a:lnTo>
                  <a:pt x="136386" y="259111"/>
                </a:lnTo>
                <a:lnTo>
                  <a:pt x="171112" y="303512"/>
                </a:lnTo>
                <a:lnTo>
                  <a:pt x="192592" y="348139"/>
                </a:lnTo>
                <a:lnTo>
                  <a:pt x="200774" y="369144"/>
                </a:lnTo>
                <a:lnTo>
                  <a:pt x="202648" y="392785"/>
                </a:lnTo>
                <a:lnTo>
                  <a:pt x="195646" y="437434"/>
                </a:lnTo>
                <a:lnTo>
                  <a:pt x="191497" y="451041"/>
                </a:lnTo>
                <a:lnTo>
                  <a:pt x="178842" y="469858"/>
                </a:lnTo>
                <a:lnTo>
                  <a:pt x="140391" y="499779"/>
                </a:lnTo>
                <a:lnTo>
                  <a:pt x="129567" y="504877"/>
                </a:lnTo>
                <a:lnTo>
                  <a:pt x="100553" y="508419"/>
                </a:lnTo>
                <a:lnTo>
                  <a:pt x="82774" y="504057"/>
                </a:lnTo>
                <a:lnTo>
                  <a:pt x="64938" y="496480"/>
                </a:lnTo>
                <a:lnTo>
                  <a:pt x="55683" y="488198"/>
                </a:lnTo>
                <a:lnTo>
                  <a:pt x="49255" y="477902"/>
                </a:lnTo>
                <a:lnTo>
                  <a:pt x="40049" y="444515"/>
                </a:lnTo>
                <a:lnTo>
                  <a:pt x="39991" y="427730"/>
                </a:lnTo>
                <a:lnTo>
                  <a:pt x="43298" y="392701"/>
                </a:lnTo>
                <a:lnTo>
                  <a:pt x="58210" y="350981"/>
                </a:lnTo>
                <a:lnTo>
                  <a:pt x="80264" y="310402"/>
                </a:lnTo>
                <a:lnTo>
                  <a:pt x="97818" y="276162"/>
                </a:lnTo>
                <a:lnTo>
                  <a:pt x="126268" y="233777"/>
                </a:lnTo>
                <a:lnTo>
                  <a:pt x="154415" y="196741"/>
                </a:lnTo>
                <a:lnTo>
                  <a:pt x="184963" y="160763"/>
                </a:lnTo>
                <a:lnTo>
                  <a:pt x="212814" y="116840"/>
                </a:lnTo>
                <a:lnTo>
                  <a:pt x="227540" y="91533"/>
                </a:lnTo>
                <a:lnTo>
                  <a:pt x="231635" y="624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4291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5720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
            <a:ext cx="4343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0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914400" y="228600"/>
            <a:ext cx="7772400" cy="6324600"/>
          </a:xfrm>
        </p:spPr>
        <p:txBody>
          <a:bodyPr>
            <a:normAutofit/>
          </a:bodyPr>
          <a:lstStyle/>
          <a:p>
            <a:r>
              <a:rPr lang="en-US" sz="4400" b="1" dirty="0" smtClean="0"/>
              <a:t>Clip #1:</a:t>
            </a:r>
          </a:p>
          <a:p>
            <a:pPr lvl="1"/>
            <a:r>
              <a:rPr lang="en-US" sz="3600" dirty="0">
                <a:hlinkClick r:id="rId2"/>
              </a:rPr>
              <a:t>http://youtu.be/wVeGUSGkhfw</a:t>
            </a:r>
            <a:endParaRPr lang="en-US" sz="3400" dirty="0" smtClean="0"/>
          </a:p>
          <a:p>
            <a:r>
              <a:rPr lang="en-US" sz="4400" b="1" dirty="0" smtClean="0"/>
              <a:t>Clip #2:</a:t>
            </a:r>
          </a:p>
          <a:p>
            <a:pPr lvl="1"/>
            <a:r>
              <a:rPr lang="en-US" sz="3400" dirty="0">
                <a:hlinkClick r:id="rId3"/>
              </a:rPr>
              <a:t>https://www.youtube.com/watch?v=-T_pjMr7-n0</a:t>
            </a:r>
            <a:endParaRPr lang="en-US" sz="3400" dirty="0" smtClean="0"/>
          </a:p>
          <a:p>
            <a:r>
              <a:rPr lang="en-US" sz="4400" b="1" dirty="0" smtClean="0"/>
              <a:t>Clip #3:</a:t>
            </a:r>
          </a:p>
          <a:p>
            <a:pPr lvl="1"/>
            <a:r>
              <a:rPr lang="en-US" sz="3400" dirty="0">
                <a:hlinkClick r:id="rId4"/>
              </a:rPr>
              <a:t>http://www.nbc.com/saturday-night-live/video/obamacare-cold-open/n41321?snl=1</a:t>
            </a:r>
            <a:endParaRPr lang="en-US" sz="3400" dirty="0"/>
          </a:p>
        </p:txBody>
      </p:sp>
    </p:spTree>
    <p:extLst>
      <p:ext uri="{BB962C8B-B14F-4D97-AF65-F5344CB8AC3E}">
        <p14:creationId xmlns:p14="http://schemas.microsoft.com/office/powerpoint/2010/main" val="1971108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1143000"/>
          </a:xfrm>
        </p:spPr>
        <p:txBody>
          <a:bodyPr>
            <a:noAutofit/>
          </a:bodyPr>
          <a:lstStyle/>
          <a:p>
            <a:r>
              <a:rPr lang="en-US" b="1" dirty="0" smtClean="0"/>
              <a:t>Criteria for the Critical Review on Art:</a:t>
            </a:r>
            <a:endParaRPr lang="en-US" b="1" dirty="0"/>
          </a:p>
        </p:txBody>
      </p:sp>
      <p:sp>
        <p:nvSpPr>
          <p:cNvPr id="3" name="Content Placeholder 2"/>
          <p:cNvSpPr>
            <a:spLocks noGrp="1"/>
          </p:cNvSpPr>
          <p:nvPr>
            <p:ph sz="quarter" idx="1"/>
          </p:nvPr>
        </p:nvSpPr>
        <p:spPr>
          <a:xfrm>
            <a:off x="381000" y="1447800"/>
            <a:ext cx="8534400" cy="5105400"/>
          </a:xfrm>
        </p:spPr>
        <p:txBody>
          <a:bodyPr>
            <a:normAutofit fontScale="85000" lnSpcReduction="20000"/>
          </a:bodyPr>
          <a:lstStyle/>
          <a:p>
            <a:r>
              <a:rPr lang="en-US" dirty="0" smtClean="0"/>
              <a:t>Heading</a:t>
            </a:r>
          </a:p>
          <a:p>
            <a:pPr lvl="1"/>
            <a:r>
              <a:rPr lang="en-US" b="1" dirty="0" smtClean="0"/>
              <a:t>Name</a:t>
            </a:r>
          </a:p>
          <a:p>
            <a:pPr lvl="1"/>
            <a:r>
              <a:rPr lang="en-US" b="1" dirty="0" smtClean="0"/>
              <a:t>Date</a:t>
            </a:r>
          </a:p>
          <a:p>
            <a:pPr lvl="1"/>
            <a:r>
              <a:rPr lang="en-US" b="1" dirty="0" smtClean="0"/>
              <a:t>Block</a:t>
            </a:r>
          </a:p>
          <a:p>
            <a:r>
              <a:rPr lang="en-US" dirty="0" smtClean="0"/>
              <a:t>Title</a:t>
            </a:r>
          </a:p>
          <a:p>
            <a:r>
              <a:rPr lang="en-US" dirty="0" smtClean="0"/>
              <a:t>Should be multiple paragraphs</a:t>
            </a:r>
          </a:p>
          <a:p>
            <a:r>
              <a:rPr lang="en-US" dirty="0" smtClean="0"/>
              <a:t>Double-spaced</a:t>
            </a:r>
          </a:p>
          <a:p>
            <a:r>
              <a:rPr lang="en-US" dirty="0" smtClean="0"/>
              <a:t>Times-New Roman 12-point font</a:t>
            </a:r>
          </a:p>
          <a:p>
            <a:r>
              <a:rPr lang="en-US" dirty="0" smtClean="0"/>
              <a:t>Paragraphs should be left-justified</a:t>
            </a:r>
          </a:p>
          <a:p>
            <a:r>
              <a:rPr lang="en-US" dirty="0" smtClean="0"/>
              <a:t>No spaces between paragraphs</a:t>
            </a:r>
          </a:p>
          <a:p>
            <a:r>
              <a:rPr lang="en-US" dirty="0" smtClean="0"/>
              <a:t>Include an image of the artistic piece</a:t>
            </a:r>
          </a:p>
          <a:p>
            <a:r>
              <a:rPr lang="en-US" dirty="0" smtClean="0"/>
              <a:t>Name of art piece should be in </a:t>
            </a:r>
            <a:r>
              <a:rPr lang="en-US" sz="3300" b="1" i="1" dirty="0" smtClean="0"/>
              <a:t>italics</a:t>
            </a:r>
            <a:endParaRPr lang="en-US" b="1" i="1" dirty="0" smtClean="0"/>
          </a:p>
          <a:p>
            <a:r>
              <a:rPr lang="en-US" dirty="0" smtClean="0"/>
              <a:t>Submit to </a:t>
            </a:r>
            <a:r>
              <a:rPr lang="en-US" b="1" dirty="0" smtClean="0">
                <a:solidFill>
                  <a:srgbClr val="C00000"/>
                </a:solidFill>
              </a:rPr>
              <a:t>turnitin.com</a:t>
            </a:r>
            <a:r>
              <a:rPr lang="en-US" dirty="0" smtClean="0"/>
              <a:t> by the end of the day, Friday, 02/10/17</a:t>
            </a:r>
          </a:p>
          <a:p>
            <a:r>
              <a:rPr lang="en-US" dirty="0" smtClean="0"/>
              <a:t>Use today wisely!!!</a:t>
            </a:r>
          </a:p>
          <a:p>
            <a:r>
              <a:rPr lang="en-US" dirty="0" smtClean="0"/>
              <a:t>I need to check notebooks; I can check yours today or Friday… no later.</a:t>
            </a:r>
          </a:p>
          <a:p>
            <a:endParaRPr lang="en-US" dirty="0"/>
          </a:p>
        </p:txBody>
      </p:sp>
    </p:spTree>
    <p:extLst>
      <p:ext uri="{BB962C8B-B14F-4D97-AF65-F5344CB8AC3E}">
        <p14:creationId xmlns:p14="http://schemas.microsoft.com/office/powerpoint/2010/main" val="39066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228600"/>
            <a:ext cx="8305800" cy="6400800"/>
          </a:xfrm>
        </p:spPr>
      </p:pic>
      <p:grpSp>
        <p:nvGrpSpPr>
          <p:cNvPr id="14" name="SMARTInkShape-Group3"/>
          <p:cNvGrpSpPr/>
          <p:nvPr/>
        </p:nvGrpSpPr>
        <p:grpSpPr>
          <a:xfrm>
            <a:off x="1875235" y="233413"/>
            <a:ext cx="1812614" cy="695276"/>
            <a:chOff x="1875235" y="233413"/>
            <a:chExt cx="1812614" cy="695276"/>
          </a:xfrm>
        </p:grpSpPr>
        <p:sp>
          <p:nvSpPr>
            <p:cNvPr id="3" name="SMARTInkShape-5"/>
            <p:cNvSpPr/>
            <p:nvPr/>
          </p:nvSpPr>
          <p:spPr>
            <a:xfrm>
              <a:off x="1875235" y="233413"/>
              <a:ext cx="695976" cy="695276"/>
            </a:xfrm>
            <a:custGeom>
              <a:avLst/>
              <a:gdLst/>
              <a:ahLst/>
              <a:cxnLst/>
              <a:rect l="0" t="0" r="0" b="0"/>
              <a:pathLst>
                <a:path w="695976" h="695276">
                  <a:moveTo>
                    <a:pt x="258960" y="7689"/>
                  </a:moveTo>
                  <a:lnTo>
                    <a:pt x="251272" y="7689"/>
                  </a:lnTo>
                  <a:lnTo>
                    <a:pt x="242451" y="0"/>
                  </a:lnTo>
                  <a:lnTo>
                    <a:pt x="259245" y="19545"/>
                  </a:lnTo>
                  <a:lnTo>
                    <a:pt x="274873" y="40632"/>
                  </a:lnTo>
                  <a:lnTo>
                    <a:pt x="295470" y="59249"/>
                  </a:lnTo>
                  <a:lnTo>
                    <a:pt x="337535" y="88663"/>
                  </a:lnTo>
                  <a:lnTo>
                    <a:pt x="375986" y="117901"/>
                  </a:lnTo>
                  <a:lnTo>
                    <a:pt x="413597" y="141650"/>
                  </a:lnTo>
                  <a:lnTo>
                    <a:pt x="454209" y="165449"/>
                  </a:lnTo>
                  <a:lnTo>
                    <a:pt x="497031" y="189260"/>
                  </a:lnTo>
                  <a:lnTo>
                    <a:pt x="537828" y="213071"/>
                  </a:lnTo>
                  <a:lnTo>
                    <a:pt x="579069" y="236884"/>
                  </a:lnTo>
                  <a:lnTo>
                    <a:pt x="615879" y="259704"/>
                  </a:lnTo>
                  <a:lnTo>
                    <a:pt x="656020" y="278033"/>
                  </a:lnTo>
                  <a:lnTo>
                    <a:pt x="666280" y="286922"/>
                  </a:lnTo>
                  <a:lnTo>
                    <a:pt x="692412" y="316997"/>
                  </a:lnTo>
                  <a:lnTo>
                    <a:pt x="695299" y="326105"/>
                  </a:lnTo>
                  <a:lnTo>
                    <a:pt x="695975" y="332100"/>
                  </a:lnTo>
                  <a:lnTo>
                    <a:pt x="695163" y="334096"/>
                  </a:lnTo>
                  <a:lnTo>
                    <a:pt x="693629" y="335426"/>
                  </a:lnTo>
                  <a:lnTo>
                    <a:pt x="689279" y="337897"/>
                  </a:lnTo>
                  <a:lnTo>
                    <a:pt x="645376" y="372625"/>
                  </a:lnTo>
                  <a:lnTo>
                    <a:pt x="613874" y="387867"/>
                  </a:lnTo>
                  <a:lnTo>
                    <a:pt x="570462" y="403078"/>
                  </a:lnTo>
                  <a:lnTo>
                    <a:pt x="535473" y="419190"/>
                  </a:lnTo>
                  <a:lnTo>
                    <a:pt x="497325" y="436532"/>
                  </a:lnTo>
                  <a:lnTo>
                    <a:pt x="454602" y="454238"/>
                  </a:lnTo>
                  <a:lnTo>
                    <a:pt x="410525" y="472051"/>
                  </a:lnTo>
                  <a:lnTo>
                    <a:pt x="366045" y="492543"/>
                  </a:lnTo>
                  <a:lnTo>
                    <a:pt x="321447" y="517466"/>
                  </a:lnTo>
                  <a:lnTo>
                    <a:pt x="276813" y="541057"/>
                  </a:lnTo>
                  <a:lnTo>
                    <a:pt x="232169" y="563260"/>
                  </a:lnTo>
                  <a:lnTo>
                    <a:pt x="190168" y="588690"/>
                  </a:lnTo>
                  <a:lnTo>
                    <a:pt x="152588" y="612431"/>
                  </a:lnTo>
                  <a:lnTo>
                    <a:pt x="116317" y="632033"/>
                  </a:lnTo>
                  <a:lnTo>
                    <a:pt x="77987" y="656434"/>
                  </a:lnTo>
                  <a:lnTo>
                    <a:pt x="38651" y="679136"/>
                  </a:lnTo>
                  <a:lnTo>
                    <a:pt x="0" y="6952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MARTInkShape-6"/>
            <p:cNvSpPr/>
            <p:nvPr/>
          </p:nvSpPr>
          <p:spPr>
            <a:xfrm>
              <a:off x="2661050" y="348258"/>
              <a:ext cx="26787" cy="377827"/>
            </a:xfrm>
            <a:custGeom>
              <a:avLst/>
              <a:gdLst/>
              <a:ahLst/>
              <a:cxnLst/>
              <a:rect l="0" t="0" r="0" b="0"/>
              <a:pathLst>
                <a:path w="26787" h="377827">
                  <a:moveTo>
                    <a:pt x="26786" y="0"/>
                  </a:moveTo>
                  <a:lnTo>
                    <a:pt x="26786" y="20117"/>
                  </a:lnTo>
                  <a:lnTo>
                    <a:pt x="18102" y="64418"/>
                  </a:lnTo>
                  <a:lnTo>
                    <a:pt x="15225" y="107235"/>
                  </a:lnTo>
                  <a:lnTo>
                    <a:pt x="10171" y="147631"/>
                  </a:lnTo>
                  <a:lnTo>
                    <a:pt x="9296" y="186838"/>
                  </a:lnTo>
                  <a:lnTo>
                    <a:pt x="4295" y="225134"/>
                  </a:lnTo>
                  <a:lnTo>
                    <a:pt x="1271" y="261616"/>
                  </a:lnTo>
                  <a:lnTo>
                    <a:pt x="249" y="302370"/>
                  </a:lnTo>
                  <a:lnTo>
                    <a:pt x="30" y="343354"/>
                  </a:lnTo>
                  <a:lnTo>
                    <a:pt x="0" y="376090"/>
                  </a:lnTo>
                  <a:lnTo>
                    <a:pt x="991" y="377727"/>
                  </a:lnTo>
                  <a:lnTo>
                    <a:pt x="2644" y="377826"/>
                  </a:lnTo>
                  <a:lnTo>
                    <a:pt x="8927"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MARTInkShape-7"/>
            <p:cNvSpPr/>
            <p:nvPr/>
          </p:nvSpPr>
          <p:spPr>
            <a:xfrm>
              <a:off x="2786063" y="285750"/>
              <a:ext cx="35718" cy="446485"/>
            </a:xfrm>
            <a:custGeom>
              <a:avLst/>
              <a:gdLst/>
              <a:ahLst/>
              <a:cxnLst/>
              <a:rect l="0" t="0" r="0" b="0"/>
              <a:pathLst>
                <a:path w="35718" h="446485">
                  <a:moveTo>
                    <a:pt x="26789" y="0"/>
                  </a:moveTo>
                  <a:lnTo>
                    <a:pt x="31529" y="4740"/>
                  </a:lnTo>
                  <a:lnTo>
                    <a:pt x="33856" y="9714"/>
                  </a:lnTo>
                  <a:lnTo>
                    <a:pt x="35646" y="48996"/>
                  </a:lnTo>
                  <a:lnTo>
                    <a:pt x="35709" y="89869"/>
                  </a:lnTo>
                  <a:lnTo>
                    <a:pt x="35717" y="132258"/>
                  </a:lnTo>
                  <a:lnTo>
                    <a:pt x="34726" y="167069"/>
                  </a:lnTo>
                  <a:lnTo>
                    <a:pt x="29581" y="203512"/>
                  </a:lnTo>
                  <a:lnTo>
                    <a:pt x="26624" y="244295"/>
                  </a:lnTo>
                  <a:lnTo>
                    <a:pt x="20897" y="281956"/>
                  </a:lnTo>
                  <a:lnTo>
                    <a:pt x="17767" y="318250"/>
                  </a:lnTo>
                  <a:lnTo>
                    <a:pt x="11989" y="353147"/>
                  </a:lnTo>
                  <a:lnTo>
                    <a:pt x="6888" y="397400"/>
                  </a:lnTo>
                  <a:lnTo>
                    <a:pt x="0" y="446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SMARTInkShape-8"/>
            <p:cNvSpPr/>
            <p:nvPr/>
          </p:nvSpPr>
          <p:spPr>
            <a:xfrm>
              <a:off x="2643188" y="526852"/>
              <a:ext cx="205383" cy="26790"/>
            </a:xfrm>
            <a:custGeom>
              <a:avLst/>
              <a:gdLst/>
              <a:ahLst/>
              <a:cxnLst/>
              <a:rect l="0" t="0" r="0" b="0"/>
              <a:pathLst>
                <a:path w="205383" h="26790">
                  <a:moveTo>
                    <a:pt x="0" y="26789"/>
                  </a:moveTo>
                  <a:lnTo>
                    <a:pt x="21249" y="26789"/>
                  </a:lnTo>
                  <a:lnTo>
                    <a:pt x="26973" y="24143"/>
                  </a:lnTo>
                  <a:lnTo>
                    <a:pt x="29888" y="22048"/>
                  </a:lnTo>
                  <a:lnTo>
                    <a:pt x="43472" y="19100"/>
                  </a:lnTo>
                  <a:lnTo>
                    <a:pt x="71674" y="15377"/>
                  </a:lnTo>
                  <a:lnTo>
                    <a:pt x="84441" y="11795"/>
                  </a:lnTo>
                  <a:lnTo>
                    <a:pt x="125552" y="9307"/>
                  </a:lnTo>
                  <a:lnTo>
                    <a:pt x="161444" y="4301"/>
                  </a:lnTo>
                  <a:lnTo>
                    <a:pt x="20538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SMARTInkShape-9"/>
            <p:cNvSpPr/>
            <p:nvPr/>
          </p:nvSpPr>
          <p:spPr>
            <a:xfrm>
              <a:off x="2893268" y="491169"/>
              <a:ext cx="120833" cy="151770"/>
            </a:xfrm>
            <a:custGeom>
              <a:avLst/>
              <a:gdLst/>
              <a:ahLst/>
              <a:cxnLst/>
              <a:rect l="0" t="0" r="0" b="0"/>
              <a:pathLst>
                <a:path w="120833" h="151770">
                  <a:moveTo>
                    <a:pt x="8880" y="62472"/>
                  </a:moveTo>
                  <a:lnTo>
                    <a:pt x="39136" y="62472"/>
                  </a:lnTo>
                  <a:lnTo>
                    <a:pt x="44817" y="59826"/>
                  </a:lnTo>
                  <a:lnTo>
                    <a:pt x="47721" y="57731"/>
                  </a:lnTo>
                  <a:lnTo>
                    <a:pt x="73136" y="49169"/>
                  </a:lnTo>
                  <a:lnTo>
                    <a:pt x="95129" y="30640"/>
                  </a:lnTo>
                  <a:lnTo>
                    <a:pt x="107093" y="24875"/>
                  </a:lnTo>
                  <a:lnTo>
                    <a:pt x="110074" y="22524"/>
                  </a:lnTo>
                  <a:lnTo>
                    <a:pt x="113386" y="17267"/>
                  </a:lnTo>
                  <a:lnTo>
                    <a:pt x="114270" y="14476"/>
                  </a:lnTo>
                  <a:lnTo>
                    <a:pt x="115851" y="12615"/>
                  </a:lnTo>
                  <a:lnTo>
                    <a:pt x="120253" y="10547"/>
                  </a:lnTo>
                  <a:lnTo>
                    <a:pt x="120832" y="9004"/>
                  </a:lnTo>
                  <a:lnTo>
                    <a:pt x="120226" y="6983"/>
                  </a:lnTo>
                  <a:lnTo>
                    <a:pt x="116864" y="1350"/>
                  </a:lnTo>
                  <a:lnTo>
                    <a:pt x="113759" y="580"/>
                  </a:lnTo>
                  <a:lnTo>
                    <a:pt x="95068" y="0"/>
                  </a:lnTo>
                  <a:lnTo>
                    <a:pt x="89189" y="2626"/>
                  </a:lnTo>
                  <a:lnTo>
                    <a:pt x="47011" y="29468"/>
                  </a:lnTo>
                  <a:lnTo>
                    <a:pt x="38726" y="38874"/>
                  </a:lnTo>
                  <a:lnTo>
                    <a:pt x="19884" y="55642"/>
                  </a:lnTo>
                  <a:lnTo>
                    <a:pt x="4193" y="82592"/>
                  </a:lnTo>
                  <a:lnTo>
                    <a:pt x="1208" y="95112"/>
                  </a:lnTo>
                  <a:lnTo>
                    <a:pt x="0" y="127545"/>
                  </a:lnTo>
                  <a:lnTo>
                    <a:pt x="2619" y="133727"/>
                  </a:lnTo>
                  <a:lnTo>
                    <a:pt x="12384" y="145779"/>
                  </a:lnTo>
                  <a:lnTo>
                    <a:pt x="18044" y="149107"/>
                  </a:lnTo>
                  <a:lnTo>
                    <a:pt x="28828" y="150585"/>
                  </a:lnTo>
                  <a:lnTo>
                    <a:pt x="72361" y="151613"/>
                  </a:lnTo>
                  <a:lnTo>
                    <a:pt x="80318" y="1517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MARTInkShape-10"/>
            <p:cNvSpPr/>
            <p:nvPr/>
          </p:nvSpPr>
          <p:spPr>
            <a:xfrm>
              <a:off x="3000497" y="518043"/>
              <a:ext cx="151684" cy="106503"/>
            </a:xfrm>
            <a:custGeom>
              <a:avLst/>
              <a:gdLst/>
              <a:ahLst/>
              <a:cxnLst/>
              <a:rect l="0" t="0" r="0" b="0"/>
              <a:pathLst>
                <a:path w="151684" h="106503">
                  <a:moveTo>
                    <a:pt x="80245" y="44527"/>
                  </a:moveTo>
                  <a:lnTo>
                    <a:pt x="80245" y="39787"/>
                  </a:lnTo>
                  <a:lnTo>
                    <a:pt x="79253" y="38390"/>
                  </a:lnTo>
                  <a:lnTo>
                    <a:pt x="77599" y="37459"/>
                  </a:lnTo>
                  <a:lnTo>
                    <a:pt x="75505" y="36839"/>
                  </a:lnTo>
                  <a:lnTo>
                    <a:pt x="74108" y="35433"/>
                  </a:lnTo>
                  <a:lnTo>
                    <a:pt x="71348" y="26786"/>
                  </a:lnTo>
                  <a:lnTo>
                    <a:pt x="71325" y="21963"/>
                  </a:lnTo>
                  <a:lnTo>
                    <a:pt x="68674" y="16970"/>
                  </a:lnTo>
                  <a:lnTo>
                    <a:pt x="63628" y="10421"/>
                  </a:lnTo>
                  <a:lnTo>
                    <a:pt x="62754" y="4546"/>
                  </a:lnTo>
                  <a:lnTo>
                    <a:pt x="61639" y="2990"/>
                  </a:lnTo>
                  <a:lnTo>
                    <a:pt x="59904" y="1953"/>
                  </a:lnTo>
                  <a:lnTo>
                    <a:pt x="53313" y="152"/>
                  </a:lnTo>
                  <a:lnTo>
                    <a:pt x="49093" y="0"/>
                  </a:lnTo>
                  <a:lnTo>
                    <a:pt x="47571" y="952"/>
                  </a:lnTo>
                  <a:lnTo>
                    <a:pt x="46556" y="2579"/>
                  </a:lnTo>
                  <a:lnTo>
                    <a:pt x="45879" y="4655"/>
                  </a:lnTo>
                  <a:lnTo>
                    <a:pt x="29134" y="26738"/>
                  </a:lnTo>
                  <a:lnTo>
                    <a:pt x="22414" y="43328"/>
                  </a:lnTo>
                  <a:lnTo>
                    <a:pt x="12524" y="59578"/>
                  </a:lnTo>
                  <a:lnTo>
                    <a:pt x="6896" y="78221"/>
                  </a:lnTo>
                  <a:lnTo>
                    <a:pt x="2997" y="85299"/>
                  </a:lnTo>
                  <a:lnTo>
                    <a:pt x="494" y="97928"/>
                  </a:lnTo>
                  <a:lnTo>
                    <a:pt x="0" y="105236"/>
                  </a:lnTo>
                  <a:lnTo>
                    <a:pt x="951" y="105836"/>
                  </a:lnTo>
                  <a:lnTo>
                    <a:pt x="4654" y="106502"/>
                  </a:lnTo>
                  <a:lnTo>
                    <a:pt x="9608" y="104152"/>
                  </a:lnTo>
                  <a:lnTo>
                    <a:pt x="30025" y="85781"/>
                  </a:lnTo>
                  <a:lnTo>
                    <a:pt x="56443" y="50837"/>
                  </a:lnTo>
                  <a:lnTo>
                    <a:pt x="62390" y="47332"/>
                  </a:lnTo>
                  <a:lnTo>
                    <a:pt x="68341" y="44782"/>
                  </a:lnTo>
                  <a:lnTo>
                    <a:pt x="78482" y="37003"/>
                  </a:lnTo>
                  <a:lnTo>
                    <a:pt x="79461" y="33576"/>
                  </a:lnTo>
                  <a:lnTo>
                    <a:pt x="80090" y="28033"/>
                  </a:lnTo>
                  <a:lnTo>
                    <a:pt x="82822" y="29920"/>
                  </a:lnTo>
                  <a:lnTo>
                    <a:pt x="87920" y="34476"/>
                  </a:lnTo>
                  <a:lnTo>
                    <a:pt x="89065" y="43188"/>
                  </a:lnTo>
                  <a:lnTo>
                    <a:pt x="89142" y="48871"/>
                  </a:lnTo>
                  <a:lnTo>
                    <a:pt x="91806" y="54065"/>
                  </a:lnTo>
                  <a:lnTo>
                    <a:pt x="95305" y="59680"/>
                  </a:lnTo>
                  <a:lnTo>
                    <a:pt x="98267" y="68420"/>
                  </a:lnTo>
                  <a:lnTo>
                    <a:pt x="102476" y="74328"/>
                  </a:lnTo>
                  <a:lnTo>
                    <a:pt x="107654" y="77616"/>
                  </a:lnTo>
                  <a:lnTo>
                    <a:pt x="119063" y="79727"/>
                  </a:lnTo>
                  <a:lnTo>
                    <a:pt x="132647" y="80092"/>
                  </a:lnTo>
                  <a:lnTo>
                    <a:pt x="140907" y="77532"/>
                  </a:lnTo>
                  <a:lnTo>
                    <a:pt x="151683" y="713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SMARTInkShape-11"/>
            <p:cNvSpPr/>
            <p:nvPr/>
          </p:nvSpPr>
          <p:spPr>
            <a:xfrm>
              <a:off x="3161264" y="294680"/>
              <a:ext cx="196300" cy="303610"/>
            </a:xfrm>
            <a:custGeom>
              <a:avLst/>
              <a:gdLst/>
              <a:ahLst/>
              <a:cxnLst/>
              <a:rect l="0" t="0" r="0" b="0"/>
              <a:pathLst>
                <a:path w="196300" h="303610">
                  <a:moveTo>
                    <a:pt x="71283" y="0"/>
                  </a:moveTo>
                  <a:lnTo>
                    <a:pt x="80203" y="0"/>
                  </a:lnTo>
                  <a:lnTo>
                    <a:pt x="81205" y="17798"/>
                  </a:lnTo>
                  <a:lnTo>
                    <a:pt x="88774" y="58803"/>
                  </a:lnTo>
                  <a:lnTo>
                    <a:pt x="96798" y="100624"/>
                  </a:lnTo>
                  <a:lnTo>
                    <a:pt x="105649" y="143869"/>
                  </a:lnTo>
                  <a:lnTo>
                    <a:pt x="109469" y="185008"/>
                  </a:lnTo>
                  <a:lnTo>
                    <a:pt x="114655" y="210839"/>
                  </a:lnTo>
                  <a:lnTo>
                    <a:pt x="116672" y="227921"/>
                  </a:lnTo>
                  <a:lnTo>
                    <a:pt x="122949" y="240850"/>
                  </a:lnTo>
                  <a:lnTo>
                    <a:pt x="124828" y="258434"/>
                  </a:lnTo>
                  <a:lnTo>
                    <a:pt x="124860" y="242697"/>
                  </a:lnTo>
                  <a:lnTo>
                    <a:pt x="109415" y="223072"/>
                  </a:lnTo>
                  <a:lnTo>
                    <a:pt x="108611" y="220152"/>
                  </a:lnTo>
                  <a:lnTo>
                    <a:pt x="107082" y="218205"/>
                  </a:lnTo>
                  <a:lnTo>
                    <a:pt x="90872" y="208517"/>
                  </a:lnTo>
                  <a:lnTo>
                    <a:pt x="81312" y="206776"/>
                  </a:lnTo>
                  <a:lnTo>
                    <a:pt x="73095" y="208648"/>
                  </a:lnTo>
                  <a:lnTo>
                    <a:pt x="66135" y="211795"/>
                  </a:lnTo>
                  <a:lnTo>
                    <a:pt x="56639" y="214558"/>
                  </a:lnTo>
                  <a:lnTo>
                    <a:pt x="26639" y="241157"/>
                  </a:lnTo>
                  <a:lnTo>
                    <a:pt x="8775" y="261611"/>
                  </a:lnTo>
                  <a:lnTo>
                    <a:pt x="2491" y="274960"/>
                  </a:lnTo>
                  <a:lnTo>
                    <a:pt x="0" y="292807"/>
                  </a:lnTo>
                  <a:lnTo>
                    <a:pt x="941" y="293431"/>
                  </a:lnTo>
                  <a:lnTo>
                    <a:pt x="12288" y="294515"/>
                  </a:lnTo>
                  <a:lnTo>
                    <a:pt x="39748" y="293678"/>
                  </a:lnTo>
                  <a:lnTo>
                    <a:pt x="80283" y="276587"/>
                  </a:lnTo>
                  <a:lnTo>
                    <a:pt x="92150" y="271756"/>
                  </a:lnTo>
                  <a:lnTo>
                    <a:pt x="109987" y="267051"/>
                  </a:lnTo>
                  <a:lnTo>
                    <a:pt x="141937" y="244133"/>
                  </a:lnTo>
                  <a:lnTo>
                    <a:pt x="148325" y="241457"/>
                  </a:lnTo>
                  <a:lnTo>
                    <a:pt x="157500" y="235364"/>
                  </a:lnTo>
                  <a:lnTo>
                    <a:pt x="163511" y="233590"/>
                  </a:lnTo>
                  <a:lnTo>
                    <a:pt x="165510" y="232125"/>
                  </a:lnTo>
                  <a:lnTo>
                    <a:pt x="166843" y="230156"/>
                  </a:lnTo>
                  <a:lnTo>
                    <a:pt x="167732" y="227851"/>
                  </a:lnTo>
                  <a:lnTo>
                    <a:pt x="169317" y="226315"/>
                  </a:lnTo>
                  <a:lnTo>
                    <a:pt x="178428" y="223245"/>
                  </a:lnTo>
                  <a:lnTo>
                    <a:pt x="178438" y="235671"/>
                  </a:lnTo>
                  <a:lnTo>
                    <a:pt x="177447" y="237481"/>
                  </a:lnTo>
                  <a:lnTo>
                    <a:pt x="175793" y="238688"/>
                  </a:lnTo>
                  <a:lnTo>
                    <a:pt x="173698" y="239492"/>
                  </a:lnTo>
                  <a:lnTo>
                    <a:pt x="172302" y="241021"/>
                  </a:lnTo>
                  <a:lnTo>
                    <a:pt x="170750" y="245365"/>
                  </a:lnTo>
                  <a:lnTo>
                    <a:pt x="178340" y="288627"/>
                  </a:lnTo>
                  <a:lnTo>
                    <a:pt x="178410" y="292886"/>
                  </a:lnTo>
                  <a:lnTo>
                    <a:pt x="183171" y="298889"/>
                  </a:lnTo>
                  <a:lnTo>
                    <a:pt x="188149" y="301511"/>
                  </a:lnTo>
                  <a:lnTo>
                    <a:pt x="196299"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SMARTInkShape-12"/>
            <p:cNvSpPr/>
            <p:nvPr/>
          </p:nvSpPr>
          <p:spPr>
            <a:xfrm>
              <a:off x="3348665" y="401836"/>
              <a:ext cx="8899" cy="17860"/>
            </a:xfrm>
            <a:custGeom>
              <a:avLst/>
              <a:gdLst/>
              <a:ahLst/>
              <a:cxnLst/>
              <a:rect l="0" t="0" r="0" b="0"/>
              <a:pathLst>
                <a:path w="8899" h="17860">
                  <a:moveTo>
                    <a:pt x="8898" y="0"/>
                  </a:moveTo>
                  <a:lnTo>
                    <a:pt x="1209" y="0"/>
                  </a:lnTo>
                  <a:lnTo>
                    <a:pt x="795" y="992"/>
                  </a:lnTo>
                  <a:lnTo>
                    <a:pt x="0" y="8562"/>
                  </a:lnTo>
                  <a:lnTo>
                    <a:pt x="8898"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SMARTInkShape-13"/>
            <p:cNvSpPr/>
            <p:nvPr/>
          </p:nvSpPr>
          <p:spPr>
            <a:xfrm>
              <a:off x="3420070" y="492564"/>
              <a:ext cx="151806" cy="105303"/>
            </a:xfrm>
            <a:custGeom>
              <a:avLst/>
              <a:gdLst/>
              <a:ahLst/>
              <a:cxnLst/>
              <a:rect l="0" t="0" r="0" b="0"/>
              <a:pathLst>
                <a:path w="151806" h="105303">
                  <a:moveTo>
                    <a:pt x="0" y="16428"/>
                  </a:moveTo>
                  <a:lnTo>
                    <a:pt x="0" y="58369"/>
                  </a:lnTo>
                  <a:lnTo>
                    <a:pt x="0" y="102512"/>
                  </a:lnTo>
                  <a:lnTo>
                    <a:pt x="0" y="105302"/>
                  </a:lnTo>
                  <a:lnTo>
                    <a:pt x="4741" y="100859"/>
                  </a:lnTo>
                  <a:lnTo>
                    <a:pt x="7068" y="95956"/>
                  </a:lnTo>
                  <a:lnTo>
                    <a:pt x="13303" y="79983"/>
                  </a:lnTo>
                  <a:lnTo>
                    <a:pt x="40704" y="37169"/>
                  </a:lnTo>
                  <a:lnTo>
                    <a:pt x="46515" y="18467"/>
                  </a:lnTo>
                  <a:lnTo>
                    <a:pt x="48870" y="14811"/>
                  </a:lnTo>
                  <a:lnTo>
                    <a:pt x="54132" y="10748"/>
                  </a:lnTo>
                  <a:lnTo>
                    <a:pt x="59777" y="7951"/>
                  </a:lnTo>
                  <a:lnTo>
                    <a:pt x="69706" y="0"/>
                  </a:lnTo>
                  <a:lnTo>
                    <a:pt x="71276" y="515"/>
                  </a:lnTo>
                  <a:lnTo>
                    <a:pt x="83715" y="11123"/>
                  </a:lnTo>
                  <a:lnTo>
                    <a:pt x="112124" y="48936"/>
                  </a:lnTo>
                  <a:lnTo>
                    <a:pt x="117889" y="60015"/>
                  </a:lnTo>
                  <a:lnTo>
                    <a:pt x="135141" y="78291"/>
                  </a:lnTo>
                  <a:lnTo>
                    <a:pt x="151805" y="878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SMARTInkShape-14"/>
            <p:cNvSpPr/>
            <p:nvPr/>
          </p:nvSpPr>
          <p:spPr>
            <a:xfrm>
              <a:off x="3571921" y="456658"/>
              <a:ext cx="115928" cy="257718"/>
            </a:xfrm>
            <a:custGeom>
              <a:avLst/>
              <a:gdLst/>
              <a:ahLst/>
              <a:cxnLst/>
              <a:rect l="0" t="0" r="0" b="0"/>
              <a:pathLst>
                <a:path w="115928" h="257718">
                  <a:moveTo>
                    <a:pt x="80321" y="34475"/>
                  </a:moveTo>
                  <a:lnTo>
                    <a:pt x="80321" y="22046"/>
                  </a:lnTo>
                  <a:lnTo>
                    <a:pt x="79329" y="20236"/>
                  </a:lnTo>
                  <a:lnTo>
                    <a:pt x="77676" y="19029"/>
                  </a:lnTo>
                  <a:lnTo>
                    <a:pt x="75581" y="18224"/>
                  </a:lnTo>
                  <a:lnTo>
                    <a:pt x="74184" y="16696"/>
                  </a:lnTo>
                  <a:lnTo>
                    <a:pt x="71424" y="7807"/>
                  </a:lnTo>
                  <a:lnTo>
                    <a:pt x="66661" y="7722"/>
                  </a:lnTo>
                  <a:lnTo>
                    <a:pt x="65261" y="6718"/>
                  </a:lnTo>
                  <a:lnTo>
                    <a:pt x="63706" y="2956"/>
                  </a:lnTo>
                  <a:lnTo>
                    <a:pt x="62299" y="1556"/>
                  </a:lnTo>
                  <a:lnTo>
                    <a:pt x="58090" y="0"/>
                  </a:lnTo>
                  <a:lnTo>
                    <a:pt x="55579" y="578"/>
                  </a:lnTo>
                  <a:lnTo>
                    <a:pt x="47303" y="6131"/>
                  </a:lnTo>
                  <a:lnTo>
                    <a:pt x="41503" y="11294"/>
                  </a:lnTo>
                  <a:lnTo>
                    <a:pt x="38264" y="16896"/>
                  </a:lnTo>
                  <a:lnTo>
                    <a:pt x="31444" y="33318"/>
                  </a:lnTo>
                  <a:lnTo>
                    <a:pt x="3901" y="76240"/>
                  </a:lnTo>
                  <a:lnTo>
                    <a:pt x="300" y="102029"/>
                  </a:lnTo>
                  <a:lnTo>
                    <a:pt x="0" y="112959"/>
                  </a:lnTo>
                  <a:lnTo>
                    <a:pt x="976" y="113586"/>
                  </a:lnTo>
                  <a:lnTo>
                    <a:pt x="12387" y="114677"/>
                  </a:lnTo>
                  <a:lnTo>
                    <a:pt x="18047" y="112123"/>
                  </a:lnTo>
                  <a:lnTo>
                    <a:pt x="23870" y="108672"/>
                  </a:lnTo>
                  <a:lnTo>
                    <a:pt x="32727" y="105738"/>
                  </a:lnTo>
                  <a:lnTo>
                    <a:pt x="56695" y="91745"/>
                  </a:lnTo>
                  <a:lnTo>
                    <a:pt x="67588" y="88155"/>
                  </a:lnTo>
                  <a:lnTo>
                    <a:pt x="77100" y="82240"/>
                  </a:lnTo>
                  <a:lnTo>
                    <a:pt x="86201" y="79055"/>
                  </a:lnTo>
                  <a:lnTo>
                    <a:pt x="92195" y="74793"/>
                  </a:lnTo>
                  <a:lnTo>
                    <a:pt x="95182" y="74252"/>
                  </a:lnTo>
                  <a:lnTo>
                    <a:pt x="98166" y="74884"/>
                  </a:lnTo>
                  <a:lnTo>
                    <a:pt x="106587" y="78875"/>
                  </a:lnTo>
                  <a:lnTo>
                    <a:pt x="111696" y="83790"/>
                  </a:lnTo>
                  <a:lnTo>
                    <a:pt x="114109" y="88804"/>
                  </a:lnTo>
                  <a:lnTo>
                    <a:pt x="115927" y="121362"/>
                  </a:lnTo>
                  <a:lnTo>
                    <a:pt x="113344" y="130307"/>
                  </a:lnTo>
                  <a:lnTo>
                    <a:pt x="109881" y="138583"/>
                  </a:lnTo>
                  <a:lnTo>
                    <a:pt x="100225" y="171652"/>
                  </a:lnTo>
                  <a:lnTo>
                    <a:pt x="80267" y="210438"/>
                  </a:lnTo>
                  <a:lnTo>
                    <a:pt x="57165" y="240411"/>
                  </a:lnTo>
                  <a:lnTo>
                    <a:pt x="39395" y="252589"/>
                  </a:lnTo>
                  <a:lnTo>
                    <a:pt x="26743" y="2577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5" name="SMARTInkShape-Group4"/>
          <p:cNvGrpSpPr/>
          <p:nvPr/>
        </p:nvGrpSpPr>
        <p:grpSpPr>
          <a:xfrm>
            <a:off x="5778041" y="625078"/>
            <a:ext cx="1338921" cy="651487"/>
            <a:chOff x="5778041" y="625078"/>
            <a:chExt cx="1338921" cy="651487"/>
          </a:xfrm>
        </p:grpSpPr>
        <p:sp>
          <p:nvSpPr>
            <p:cNvPr id="15" name="SMARTInkShape-15"/>
            <p:cNvSpPr/>
            <p:nvPr/>
          </p:nvSpPr>
          <p:spPr>
            <a:xfrm>
              <a:off x="5822155" y="821531"/>
              <a:ext cx="616151" cy="419697"/>
            </a:xfrm>
            <a:custGeom>
              <a:avLst/>
              <a:gdLst/>
              <a:ahLst/>
              <a:cxnLst/>
              <a:rect l="0" t="0" r="0" b="0"/>
              <a:pathLst>
                <a:path w="616151" h="419697">
                  <a:moveTo>
                    <a:pt x="616150" y="0"/>
                  </a:moveTo>
                  <a:lnTo>
                    <a:pt x="616150" y="13303"/>
                  </a:lnTo>
                  <a:lnTo>
                    <a:pt x="613504" y="18480"/>
                  </a:lnTo>
                  <a:lnTo>
                    <a:pt x="610013" y="24089"/>
                  </a:lnTo>
                  <a:lnTo>
                    <a:pt x="607056" y="32824"/>
                  </a:lnTo>
                  <a:lnTo>
                    <a:pt x="594900" y="47636"/>
                  </a:lnTo>
                  <a:lnTo>
                    <a:pt x="573309" y="65155"/>
                  </a:lnTo>
                  <a:lnTo>
                    <a:pt x="538342" y="104335"/>
                  </a:lnTo>
                  <a:lnTo>
                    <a:pt x="495314" y="139912"/>
                  </a:lnTo>
                  <a:lnTo>
                    <a:pt x="454791" y="169666"/>
                  </a:lnTo>
                  <a:lnTo>
                    <a:pt x="419573" y="193477"/>
                  </a:lnTo>
                  <a:lnTo>
                    <a:pt x="377817" y="217289"/>
                  </a:lnTo>
                  <a:lnTo>
                    <a:pt x="337230" y="241102"/>
                  </a:lnTo>
                  <a:lnTo>
                    <a:pt x="296030" y="264914"/>
                  </a:lnTo>
                  <a:lnTo>
                    <a:pt x="253092" y="288727"/>
                  </a:lnTo>
                  <a:lnTo>
                    <a:pt x="212272" y="312539"/>
                  </a:lnTo>
                  <a:lnTo>
                    <a:pt x="177990" y="330399"/>
                  </a:lnTo>
                  <a:lnTo>
                    <a:pt x="135591" y="354211"/>
                  </a:lnTo>
                  <a:lnTo>
                    <a:pt x="98552" y="370895"/>
                  </a:lnTo>
                  <a:lnTo>
                    <a:pt x="58364" y="386798"/>
                  </a:lnTo>
                  <a:lnTo>
                    <a:pt x="15539" y="408884"/>
                  </a:lnTo>
                  <a:lnTo>
                    <a:pt x="0" y="4196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SMARTInkShape-16"/>
            <p:cNvSpPr/>
            <p:nvPr/>
          </p:nvSpPr>
          <p:spPr>
            <a:xfrm>
              <a:off x="5778041" y="1026914"/>
              <a:ext cx="240569" cy="249651"/>
            </a:xfrm>
            <a:custGeom>
              <a:avLst/>
              <a:gdLst/>
              <a:ahLst/>
              <a:cxnLst/>
              <a:rect l="0" t="0" r="0" b="0"/>
              <a:pathLst>
                <a:path w="240569" h="249651">
                  <a:moveTo>
                    <a:pt x="178061" y="0"/>
                  </a:moveTo>
                  <a:lnTo>
                    <a:pt x="165632" y="0"/>
                  </a:lnTo>
                  <a:lnTo>
                    <a:pt x="163821" y="992"/>
                  </a:lnTo>
                  <a:lnTo>
                    <a:pt x="162615" y="2646"/>
                  </a:lnTo>
                  <a:lnTo>
                    <a:pt x="160678" y="7688"/>
                  </a:lnTo>
                  <a:lnTo>
                    <a:pt x="152554" y="16509"/>
                  </a:lnTo>
                  <a:lnTo>
                    <a:pt x="150533" y="24722"/>
                  </a:lnTo>
                  <a:lnTo>
                    <a:pt x="121463" y="64254"/>
                  </a:lnTo>
                  <a:lnTo>
                    <a:pt x="86668" y="108651"/>
                  </a:lnTo>
                  <a:lnTo>
                    <a:pt x="55506" y="150074"/>
                  </a:lnTo>
                  <a:lnTo>
                    <a:pt x="28334" y="184726"/>
                  </a:lnTo>
                  <a:lnTo>
                    <a:pt x="3517" y="219329"/>
                  </a:lnTo>
                  <a:lnTo>
                    <a:pt x="668" y="228918"/>
                  </a:lnTo>
                  <a:lnTo>
                    <a:pt x="0" y="235025"/>
                  </a:lnTo>
                  <a:lnTo>
                    <a:pt x="814" y="237051"/>
                  </a:lnTo>
                  <a:lnTo>
                    <a:pt x="2350" y="238401"/>
                  </a:lnTo>
                  <a:lnTo>
                    <a:pt x="6700" y="239901"/>
                  </a:lnTo>
                  <a:lnTo>
                    <a:pt x="20225" y="243510"/>
                  </a:lnTo>
                  <a:lnTo>
                    <a:pt x="30522" y="247133"/>
                  </a:lnTo>
                  <a:lnTo>
                    <a:pt x="59168" y="249650"/>
                  </a:lnTo>
                  <a:lnTo>
                    <a:pt x="102420" y="242309"/>
                  </a:lnTo>
                  <a:lnTo>
                    <a:pt x="142964" y="241261"/>
                  </a:lnTo>
                  <a:lnTo>
                    <a:pt x="166669" y="238503"/>
                  </a:lnTo>
                  <a:lnTo>
                    <a:pt x="194198" y="234048"/>
                  </a:lnTo>
                  <a:lnTo>
                    <a:pt x="240568"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SMARTInkShape-17"/>
            <p:cNvSpPr/>
            <p:nvPr/>
          </p:nvSpPr>
          <p:spPr>
            <a:xfrm>
              <a:off x="6393659" y="625078"/>
              <a:ext cx="428623" cy="26790"/>
            </a:xfrm>
            <a:custGeom>
              <a:avLst/>
              <a:gdLst/>
              <a:ahLst/>
              <a:cxnLst/>
              <a:rect l="0" t="0" r="0" b="0"/>
              <a:pathLst>
                <a:path w="428623" h="26790">
                  <a:moveTo>
                    <a:pt x="8927" y="26789"/>
                  </a:moveTo>
                  <a:lnTo>
                    <a:pt x="0" y="26789"/>
                  </a:lnTo>
                  <a:lnTo>
                    <a:pt x="39899" y="26789"/>
                  </a:lnTo>
                  <a:lnTo>
                    <a:pt x="76501" y="25797"/>
                  </a:lnTo>
                  <a:lnTo>
                    <a:pt x="115026" y="19721"/>
                  </a:lnTo>
                  <a:lnTo>
                    <a:pt x="156333" y="18227"/>
                  </a:lnTo>
                  <a:lnTo>
                    <a:pt x="190958" y="13228"/>
                  </a:lnTo>
                  <a:lnTo>
                    <a:pt x="226352" y="10203"/>
                  </a:lnTo>
                  <a:lnTo>
                    <a:pt x="261975" y="4567"/>
                  </a:lnTo>
                  <a:lnTo>
                    <a:pt x="297665" y="1353"/>
                  </a:lnTo>
                  <a:lnTo>
                    <a:pt x="338152" y="267"/>
                  </a:lnTo>
                  <a:lnTo>
                    <a:pt x="379079" y="35"/>
                  </a:lnTo>
                  <a:lnTo>
                    <a:pt x="421945" y="1"/>
                  </a:lnTo>
                  <a:lnTo>
                    <a:pt x="42862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SMARTInkShape-18"/>
            <p:cNvSpPr/>
            <p:nvPr/>
          </p:nvSpPr>
          <p:spPr>
            <a:xfrm>
              <a:off x="6563320" y="651867"/>
              <a:ext cx="17861" cy="267892"/>
            </a:xfrm>
            <a:custGeom>
              <a:avLst/>
              <a:gdLst/>
              <a:ahLst/>
              <a:cxnLst/>
              <a:rect l="0" t="0" r="0" b="0"/>
              <a:pathLst>
                <a:path w="17861" h="267892">
                  <a:moveTo>
                    <a:pt x="17860" y="0"/>
                  </a:moveTo>
                  <a:lnTo>
                    <a:pt x="17860" y="40779"/>
                  </a:lnTo>
                  <a:lnTo>
                    <a:pt x="17860" y="80489"/>
                  </a:lnTo>
                  <a:lnTo>
                    <a:pt x="15214" y="100909"/>
                  </a:lnTo>
                  <a:lnTo>
                    <a:pt x="9757" y="143228"/>
                  </a:lnTo>
                  <a:lnTo>
                    <a:pt x="9039" y="182830"/>
                  </a:lnTo>
                  <a:lnTo>
                    <a:pt x="6298" y="226446"/>
                  </a:lnTo>
                  <a:lnTo>
                    <a:pt x="0" y="267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SMARTInkShape-19"/>
            <p:cNvSpPr/>
            <p:nvPr/>
          </p:nvSpPr>
          <p:spPr>
            <a:xfrm>
              <a:off x="6679406" y="794742"/>
              <a:ext cx="8931" cy="125017"/>
            </a:xfrm>
            <a:custGeom>
              <a:avLst/>
              <a:gdLst/>
              <a:ahLst/>
              <a:cxnLst/>
              <a:rect l="0" t="0" r="0" b="0"/>
              <a:pathLst>
                <a:path w="8931" h="125017">
                  <a:moveTo>
                    <a:pt x="8930" y="0"/>
                  </a:moveTo>
                  <a:lnTo>
                    <a:pt x="8930" y="42111"/>
                  </a:lnTo>
                  <a:lnTo>
                    <a:pt x="7938" y="68577"/>
                  </a:lnTo>
                  <a:lnTo>
                    <a:pt x="1862" y="95200"/>
                  </a:lnTo>
                  <a:lnTo>
                    <a:pt x="0" y="125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SMARTInkShape-20"/>
            <p:cNvSpPr/>
            <p:nvPr/>
          </p:nvSpPr>
          <p:spPr>
            <a:xfrm>
              <a:off x="6670477" y="741164"/>
              <a:ext cx="17860" cy="8931"/>
            </a:xfrm>
            <a:custGeom>
              <a:avLst/>
              <a:gdLst/>
              <a:ahLst/>
              <a:cxnLst/>
              <a:rect l="0" t="0" r="0" b="0"/>
              <a:pathLst>
                <a:path w="17860" h="8931">
                  <a:moveTo>
                    <a:pt x="17859" y="8930"/>
                  </a:moveTo>
                  <a:lnTo>
                    <a:pt x="10170" y="8930"/>
                  </a:lnTo>
                  <a:lnTo>
                    <a:pt x="9756" y="7938"/>
                  </a:lnTo>
                  <a:lnTo>
                    <a:pt x="9297" y="4189"/>
                  </a:lnTo>
                  <a:lnTo>
                    <a:pt x="8182" y="279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SMARTInkShape-21"/>
            <p:cNvSpPr/>
            <p:nvPr/>
          </p:nvSpPr>
          <p:spPr>
            <a:xfrm>
              <a:off x="6786563" y="651867"/>
              <a:ext cx="35719" cy="250032"/>
            </a:xfrm>
            <a:custGeom>
              <a:avLst/>
              <a:gdLst/>
              <a:ahLst/>
              <a:cxnLst/>
              <a:rect l="0" t="0" r="0" b="0"/>
              <a:pathLst>
                <a:path w="35719" h="250032">
                  <a:moveTo>
                    <a:pt x="35718" y="0"/>
                  </a:moveTo>
                  <a:lnTo>
                    <a:pt x="35718" y="43549"/>
                  </a:lnTo>
                  <a:lnTo>
                    <a:pt x="28030" y="82296"/>
                  </a:lnTo>
                  <a:lnTo>
                    <a:pt x="19884" y="125270"/>
                  </a:lnTo>
                  <a:lnTo>
                    <a:pt x="13518" y="160785"/>
                  </a:lnTo>
                  <a:lnTo>
                    <a:pt x="8323" y="191845"/>
                  </a:lnTo>
                  <a:lnTo>
                    <a:pt x="2466" y="232791"/>
                  </a:lnTo>
                  <a:lnTo>
                    <a:pt x="0"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SMARTInkShape-22"/>
            <p:cNvSpPr/>
            <p:nvPr/>
          </p:nvSpPr>
          <p:spPr>
            <a:xfrm>
              <a:off x="6718910" y="759023"/>
              <a:ext cx="165880" cy="71439"/>
            </a:xfrm>
            <a:custGeom>
              <a:avLst/>
              <a:gdLst/>
              <a:ahLst/>
              <a:cxnLst/>
              <a:rect l="0" t="0" r="0" b="0"/>
              <a:pathLst>
                <a:path w="165880" h="71439">
                  <a:moveTo>
                    <a:pt x="5145" y="53579"/>
                  </a:moveTo>
                  <a:lnTo>
                    <a:pt x="5145" y="61267"/>
                  </a:lnTo>
                  <a:lnTo>
                    <a:pt x="404" y="66881"/>
                  </a:lnTo>
                  <a:lnTo>
                    <a:pt x="0" y="68400"/>
                  </a:lnTo>
                  <a:lnTo>
                    <a:pt x="723" y="69413"/>
                  </a:lnTo>
                  <a:lnTo>
                    <a:pt x="4886" y="71319"/>
                  </a:lnTo>
                  <a:lnTo>
                    <a:pt x="48594" y="71438"/>
                  </a:lnTo>
                  <a:lnTo>
                    <a:pt x="65202" y="66697"/>
                  </a:lnTo>
                  <a:lnTo>
                    <a:pt x="102448" y="40987"/>
                  </a:lnTo>
                  <a:lnTo>
                    <a:pt x="146073" y="12947"/>
                  </a:lnTo>
                  <a:lnTo>
                    <a:pt x="16587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SMARTInkShape-23"/>
            <p:cNvSpPr/>
            <p:nvPr/>
          </p:nvSpPr>
          <p:spPr>
            <a:xfrm>
              <a:off x="6911578" y="626319"/>
              <a:ext cx="35720" cy="257721"/>
            </a:xfrm>
            <a:custGeom>
              <a:avLst/>
              <a:gdLst/>
              <a:ahLst/>
              <a:cxnLst/>
              <a:rect l="0" t="0" r="0" b="0"/>
              <a:pathLst>
                <a:path w="35720" h="257721">
                  <a:moveTo>
                    <a:pt x="35719" y="7689"/>
                  </a:moveTo>
                  <a:lnTo>
                    <a:pt x="27157" y="7689"/>
                  </a:lnTo>
                  <a:lnTo>
                    <a:pt x="26821" y="0"/>
                  </a:lnTo>
                  <a:lnTo>
                    <a:pt x="26789" y="15348"/>
                  </a:lnTo>
                  <a:lnTo>
                    <a:pt x="19101" y="36624"/>
                  </a:lnTo>
                  <a:lnTo>
                    <a:pt x="17932" y="79610"/>
                  </a:lnTo>
                  <a:lnTo>
                    <a:pt x="15228" y="108069"/>
                  </a:lnTo>
                  <a:lnTo>
                    <a:pt x="9482" y="152615"/>
                  </a:lnTo>
                  <a:lnTo>
                    <a:pt x="2866" y="193498"/>
                  </a:lnTo>
                  <a:lnTo>
                    <a:pt x="168" y="233912"/>
                  </a:lnTo>
                  <a:lnTo>
                    <a:pt x="0" y="257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SMARTInkShape-24"/>
            <p:cNvSpPr/>
            <p:nvPr/>
          </p:nvSpPr>
          <p:spPr>
            <a:xfrm>
              <a:off x="6991945" y="759066"/>
              <a:ext cx="125017" cy="156346"/>
            </a:xfrm>
            <a:custGeom>
              <a:avLst/>
              <a:gdLst/>
              <a:ahLst/>
              <a:cxnLst/>
              <a:rect l="0" t="0" r="0" b="0"/>
              <a:pathLst>
                <a:path w="125017" h="156346">
                  <a:moveTo>
                    <a:pt x="0" y="26747"/>
                  </a:moveTo>
                  <a:lnTo>
                    <a:pt x="0" y="44228"/>
                  </a:lnTo>
                  <a:lnTo>
                    <a:pt x="6137" y="51660"/>
                  </a:lnTo>
                  <a:lnTo>
                    <a:pt x="7689" y="57002"/>
                  </a:lnTo>
                  <a:lnTo>
                    <a:pt x="9094" y="58823"/>
                  </a:lnTo>
                  <a:lnTo>
                    <a:pt x="26974" y="69320"/>
                  </a:lnTo>
                  <a:lnTo>
                    <a:pt x="38732" y="70985"/>
                  </a:lnTo>
                  <a:lnTo>
                    <a:pt x="44664" y="68567"/>
                  </a:lnTo>
                  <a:lnTo>
                    <a:pt x="50609" y="65177"/>
                  </a:lnTo>
                  <a:lnTo>
                    <a:pt x="70225" y="58082"/>
                  </a:lnTo>
                  <a:lnTo>
                    <a:pt x="88746" y="44421"/>
                  </a:lnTo>
                  <a:lnTo>
                    <a:pt x="120301" y="13598"/>
                  </a:lnTo>
                  <a:lnTo>
                    <a:pt x="122921" y="8335"/>
                  </a:lnTo>
                  <a:lnTo>
                    <a:pt x="123619" y="5542"/>
                  </a:lnTo>
                  <a:lnTo>
                    <a:pt x="123092" y="3681"/>
                  </a:lnTo>
                  <a:lnTo>
                    <a:pt x="121749" y="2440"/>
                  </a:lnTo>
                  <a:lnTo>
                    <a:pt x="117205" y="448"/>
                  </a:lnTo>
                  <a:lnTo>
                    <a:pt x="103755" y="0"/>
                  </a:lnTo>
                  <a:lnTo>
                    <a:pt x="98039" y="2622"/>
                  </a:lnTo>
                  <a:lnTo>
                    <a:pt x="55156" y="29769"/>
                  </a:lnTo>
                  <a:lnTo>
                    <a:pt x="46673" y="38342"/>
                  </a:lnTo>
                  <a:lnTo>
                    <a:pt x="21908" y="77268"/>
                  </a:lnTo>
                  <a:lnTo>
                    <a:pt x="16013" y="96110"/>
                  </a:lnTo>
                  <a:lnTo>
                    <a:pt x="13652" y="99778"/>
                  </a:lnTo>
                  <a:lnTo>
                    <a:pt x="13071" y="104208"/>
                  </a:lnTo>
                  <a:lnTo>
                    <a:pt x="17033" y="126587"/>
                  </a:lnTo>
                  <a:lnTo>
                    <a:pt x="20138" y="133297"/>
                  </a:lnTo>
                  <a:lnTo>
                    <a:pt x="30216" y="145689"/>
                  </a:lnTo>
                  <a:lnTo>
                    <a:pt x="38565" y="149063"/>
                  </a:lnTo>
                  <a:lnTo>
                    <a:pt x="79350" y="156345"/>
                  </a:lnTo>
                  <a:lnTo>
                    <a:pt x="125016" y="151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09" name="SMARTInkShape-Group5"/>
          <p:cNvGrpSpPr/>
          <p:nvPr/>
        </p:nvGrpSpPr>
        <p:grpSpPr>
          <a:xfrm>
            <a:off x="410766" y="982318"/>
            <a:ext cx="1410891" cy="962922"/>
            <a:chOff x="410766" y="982318"/>
            <a:chExt cx="1410891" cy="962922"/>
          </a:xfrm>
        </p:grpSpPr>
        <p:sp>
          <p:nvSpPr>
            <p:cNvPr id="26" name="SMARTInkShape-25"/>
            <p:cNvSpPr/>
            <p:nvPr/>
          </p:nvSpPr>
          <p:spPr>
            <a:xfrm>
              <a:off x="410766" y="1536443"/>
              <a:ext cx="151237" cy="408797"/>
            </a:xfrm>
            <a:custGeom>
              <a:avLst/>
              <a:gdLst/>
              <a:ahLst/>
              <a:cxnLst/>
              <a:rect l="0" t="0" r="0" b="0"/>
              <a:pathLst>
                <a:path w="151237" h="408797">
                  <a:moveTo>
                    <a:pt x="0" y="213776"/>
                  </a:moveTo>
                  <a:lnTo>
                    <a:pt x="0" y="204955"/>
                  </a:lnTo>
                  <a:lnTo>
                    <a:pt x="0" y="213411"/>
                  </a:lnTo>
                  <a:lnTo>
                    <a:pt x="6137" y="220833"/>
                  </a:lnTo>
                  <a:lnTo>
                    <a:pt x="15986" y="244581"/>
                  </a:lnTo>
                  <a:lnTo>
                    <a:pt x="41700" y="288488"/>
                  </a:lnTo>
                  <a:lnTo>
                    <a:pt x="65155" y="329879"/>
                  </a:lnTo>
                  <a:lnTo>
                    <a:pt x="95997" y="371350"/>
                  </a:lnTo>
                  <a:lnTo>
                    <a:pt x="109251" y="386252"/>
                  </a:lnTo>
                  <a:lnTo>
                    <a:pt x="115053" y="396400"/>
                  </a:lnTo>
                  <a:lnTo>
                    <a:pt x="132257" y="408796"/>
                  </a:lnTo>
                  <a:lnTo>
                    <a:pt x="132820" y="408282"/>
                  </a:lnTo>
                  <a:lnTo>
                    <a:pt x="133797" y="402415"/>
                  </a:lnTo>
                  <a:lnTo>
                    <a:pt x="133901" y="396889"/>
                  </a:lnTo>
                  <a:lnTo>
                    <a:pt x="129192" y="384228"/>
                  </a:lnTo>
                  <a:lnTo>
                    <a:pt x="99393" y="341343"/>
                  </a:lnTo>
                  <a:lnTo>
                    <a:pt x="73014" y="298323"/>
                  </a:lnTo>
                  <a:lnTo>
                    <a:pt x="51001" y="253818"/>
                  </a:lnTo>
                  <a:lnTo>
                    <a:pt x="25089" y="212130"/>
                  </a:lnTo>
                  <a:lnTo>
                    <a:pt x="9098" y="171556"/>
                  </a:lnTo>
                  <a:lnTo>
                    <a:pt x="4043" y="157308"/>
                  </a:lnTo>
                  <a:lnTo>
                    <a:pt x="532" y="119909"/>
                  </a:lnTo>
                  <a:lnTo>
                    <a:pt x="70" y="81874"/>
                  </a:lnTo>
                  <a:lnTo>
                    <a:pt x="1023" y="68833"/>
                  </a:lnTo>
                  <a:lnTo>
                    <a:pt x="4754" y="56422"/>
                  </a:lnTo>
                  <a:lnTo>
                    <a:pt x="25161" y="28951"/>
                  </a:lnTo>
                  <a:lnTo>
                    <a:pt x="33011" y="21499"/>
                  </a:lnTo>
                  <a:lnTo>
                    <a:pt x="59632" y="3537"/>
                  </a:lnTo>
                  <a:lnTo>
                    <a:pt x="86725" y="0"/>
                  </a:lnTo>
                  <a:lnTo>
                    <a:pt x="110213" y="561"/>
                  </a:lnTo>
                  <a:lnTo>
                    <a:pt x="127023" y="6624"/>
                  </a:lnTo>
                  <a:lnTo>
                    <a:pt x="135168" y="11906"/>
                  </a:lnTo>
                  <a:lnTo>
                    <a:pt x="145332" y="25199"/>
                  </a:lnTo>
                  <a:lnTo>
                    <a:pt x="149887" y="41705"/>
                  </a:lnTo>
                  <a:lnTo>
                    <a:pt x="151236" y="59163"/>
                  </a:lnTo>
                  <a:lnTo>
                    <a:pt x="139326" y="99468"/>
                  </a:lnTo>
                  <a:lnTo>
                    <a:pt x="126887" y="126631"/>
                  </a:lnTo>
                  <a:lnTo>
                    <a:pt x="96126" y="166433"/>
                  </a:lnTo>
                  <a:lnTo>
                    <a:pt x="51661" y="204224"/>
                  </a:lnTo>
                  <a:lnTo>
                    <a:pt x="8929" y="2316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SMARTInkShape-26"/>
            <p:cNvSpPr/>
            <p:nvPr/>
          </p:nvSpPr>
          <p:spPr>
            <a:xfrm>
              <a:off x="589359" y="1732359"/>
              <a:ext cx="44650" cy="116087"/>
            </a:xfrm>
            <a:custGeom>
              <a:avLst/>
              <a:gdLst/>
              <a:ahLst/>
              <a:cxnLst/>
              <a:rect l="0" t="0" r="0" b="0"/>
              <a:pathLst>
                <a:path w="44650" h="116087">
                  <a:moveTo>
                    <a:pt x="0" y="0"/>
                  </a:moveTo>
                  <a:lnTo>
                    <a:pt x="0" y="8821"/>
                  </a:lnTo>
                  <a:lnTo>
                    <a:pt x="4741" y="13638"/>
                  </a:lnTo>
                  <a:lnTo>
                    <a:pt x="7068" y="18629"/>
                  </a:lnTo>
                  <a:lnTo>
                    <a:pt x="11413" y="42854"/>
                  </a:lnTo>
                  <a:lnTo>
                    <a:pt x="14994" y="49805"/>
                  </a:lnTo>
                  <a:lnTo>
                    <a:pt x="31480" y="94023"/>
                  </a:lnTo>
                  <a:lnTo>
                    <a:pt x="44649" y="1160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SMARTInkShape-27"/>
            <p:cNvSpPr/>
            <p:nvPr/>
          </p:nvSpPr>
          <p:spPr>
            <a:xfrm>
              <a:off x="571500" y="1651992"/>
              <a:ext cx="17860" cy="1"/>
            </a:xfrm>
            <a:custGeom>
              <a:avLst/>
              <a:gdLst/>
              <a:ahLst/>
              <a:cxnLst/>
              <a:rect l="0" t="0" r="0" b="0"/>
              <a:pathLst>
                <a:path w="17860" h="1">
                  <a:moveTo>
                    <a:pt x="17859" y="0"/>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SMARTInkShape-28"/>
            <p:cNvSpPr/>
            <p:nvPr/>
          </p:nvSpPr>
          <p:spPr>
            <a:xfrm>
              <a:off x="673591" y="1634133"/>
              <a:ext cx="76504" cy="124860"/>
            </a:xfrm>
            <a:custGeom>
              <a:avLst/>
              <a:gdLst/>
              <a:ahLst/>
              <a:cxnLst/>
              <a:rect l="0" t="0" r="0" b="0"/>
              <a:pathLst>
                <a:path w="76504" h="124860">
                  <a:moveTo>
                    <a:pt x="40784" y="0"/>
                  </a:moveTo>
                  <a:lnTo>
                    <a:pt x="24166" y="0"/>
                  </a:lnTo>
                  <a:lnTo>
                    <a:pt x="23752" y="992"/>
                  </a:lnTo>
                  <a:lnTo>
                    <a:pt x="23293" y="4740"/>
                  </a:lnTo>
                  <a:lnTo>
                    <a:pt x="22178" y="6137"/>
                  </a:lnTo>
                  <a:lnTo>
                    <a:pt x="18293" y="7688"/>
                  </a:lnTo>
                  <a:lnTo>
                    <a:pt x="16861" y="10086"/>
                  </a:lnTo>
                  <a:lnTo>
                    <a:pt x="13852" y="21950"/>
                  </a:lnTo>
                  <a:lnTo>
                    <a:pt x="7095" y="35351"/>
                  </a:lnTo>
                  <a:lnTo>
                    <a:pt x="0" y="66646"/>
                  </a:lnTo>
                  <a:lnTo>
                    <a:pt x="4990" y="109991"/>
                  </a:lnTo>
                  <a:lnTo>
                    <a:pt x="7677" y="116023"/>
                  </a:lnTo>
                  <a:lnTo>
                    <a:pt x="9783" y="119020"/>
                  </a:lnTo>
                  <a:lnTo>
                    <a:pt x="14769" y="122351"/>
                  </a:lnTo>
                  <a:lnTo>
                    <a:pt x="23154" y="124226"/>
                  </a:lnTo>
                  <a:lnTo>
                    <a:pt x="34876" y="124859"/>
                  </a:lnTo>
                  <a:lnTo>
                    <a:pt x="59020" y="111719"/>
                  </a:lnTo>
                  <a:lnTo>
                    <a:pt x="76503" y="982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SMARTInkShape-29"/>
            <p:cNvSpPr/>
            <p:nvPr/>
          </p:nvSpPr>
          <p:spPr>
            <a:xfrm>
              <a:off x="753900" y="1437789"/>
              <a:ext cx="103351" cy="258853"/>
            </a:xfrm>
            <a:custGeom>
              <a:avLst/>
              <a:gdLst/>
              <a:ahLst/>
              <a:cxnLst/>
              <a:rect l="0" t="0" r="0" b="0"/>
              <a:pathLst>
                <a:path w="103351" h="258853">
                  <a:moveTo>
                    <a:pt x="14053" y="8820"/>
                  </a:moveTo>
                  <a:lnTo>
                    <a:pt x="9313" y="8820"/>
                  </a:lnTo>
                  <a:lnTo>
                    <a:pt x="7916" y="7828"/>
                  </a:lnTo>
                  <a:lnTo>
                    <a:pt x="6985" y="6175"/>
                  </a:lnTo>
                  <a:lnTo>
                    <a:pt x="5233" y="258"/>
                  </a:lnTo>
                  <a:lnTo>
                    <a:pt x="415" y="0"/>
                  </a:lnTo>
                  <a:lnTo>
                    <a:pt x="0" y="955"/>
                  </a:lnTo>
                  <a:lnTo>
                    <a:pt x="4866" y="8455"/>
                  </a:lnTo>
                  <a:lnTo>
                    <a:pt x="7759" y="36611"/>
                  </a:lnTo>
                  <a:lnTo>
                    <a:pt x="12188" y="53766"/>
                  </a:lnTo>
                  <a:lnTo>
                    <a:pt x="18425" y="82080"/>
                  </a:lnTo>
                  <a:lnTo>
                    <a:pt x="36518" y="125146"/>
                  </a:lnTo>
                  <a:lnTo>
                    <a:pt x="40905" y="142872"/>
                  </a:lnTo>
                  <a:lnTo>
                    <a:pt x="60706" y="182688"/>
                  </a:lnTo>
                  <a:lnTo>
                    <a:pt x="72400" y="207904"/>
                  </a:lnTo>
                  <a:lnTo>
                    <a:pt x="78385" y="229348"/>
                  </a:lnTo>
                  <a:lnTo>
                    <a:pt x="103350" y="25885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SMARTInkShape-30"/>
            <p:cNvSpPr/>
            <p:nvPr/>
          </p:nvSpPr>
          <p:spPr>
            <a:xfrm>
              <a:off x="759024" y="1500599"/>
              <a:ext cx="241102" cy="133535"/>
            </a:xfrm>
            <a:custGeom>
              <a:avLst/>
              <a:gdLst/>
              <a:ahLst/>
              <a:cxnLst/>
              <a:rect l="0" t="0" r="0" b="0"/>
              <a:pathLst>
                <a:path w="241102" h="133535">
                  <a:moveTo>
                    <a:pt x="8929" y="133534"/>
                  </a:moveTo>
                  <a:lnTo>
                    <a:pt x="0" y="133534"/>
                  </a:lnTo>
                  <a:lnTo>
                    <a:pt x="12428" y="133534"/>
                  </a:lnTo>
                  <a:lnTo>
                    <a:pt x="18091" y="130888"/>
                  </a:lnTo>
                  <a:lnTo>
                    <a:pt x="60647" y="97795"/>
                  </a:lnTo>
                  <a:lnTo>
                    <a:pt x="104506" y="55812"/>
                  </a:lnTo>
                  <a:lnTo>
                    <a:pt x="115963" y="44359"/>
                  </a:lnTo>
                  <a:lnTo>
                    <a:pt x="123763" y="51936"/>
                  </a:lnTo>
                  <a:lnTo>
                    <a:pt x="124905" y="60747"/>
                  </a:lnTo>
                  <a:lnTo>
                    <a:pt x="125006" y="74407"/>
                  </a:lnTo>
                  <a:lnTo>
                    <a:pt x="127657" y="80135"/>
                  </a:lnTo>
                  <a:lnTo>
                    <a:pt x="138317" y="93114"/>
                  </a:lnTo>
                  <a:lnTo>
                    <a:pt x="143495" y="95725"/>
                  </a:lnTo>
                  <a:lnTo>
                    <a:pt x="146265" y="96422"/>
                  </a:lnTo>
                  <a:lnTo>
                    <a:pt x="148111" y="95894"/>
                  </a:lnTo>
                  <a:lnTo>
                    <a:pt x="149342" y="94550"/>
                  </a:lnTo>
                  <a:lnTo>
                    <a:pt x="150163" y="92662"/>
                  </a:lnTo>
                  <a:lnTo>
                    <a:pt x="151702" y="91403"/>
                  </a:lnTo>
                  <a:lnTo>
                    <a:pt x="161302" y="86737"/>
                  </a:lnTo>
                  <a:lnTo>
                    <a:pt x="172752" y="76555"/>
                  </a:lnTo>
                  <a:lnTo>
                    <a:pt x="175997" y="70837"/>
                  </a:lnTo>
                  <a:lnTo>
                    <a:pt x="178432" y="64989"/>
                  </a:lnTo>
                  <a:lnTo>
                    <a:pt x="192731" y="46214"/>
                  </a:lnTo>
                  <a:lnTo>
                    <a:pt x="196235" y="25067"/>
                  </a:lnTo>
                  <a:lnTo>
                    <a:pt x="196452" y="0"/>
                  </a:lnTo>
                  <a:lnTo>
                    <a:pt x="196453" y="7313"/>
                  </a:lnTo>
                  <a:lnTo>
                    <a:pt x="204141" y="16101"/>
                  </a:lnTo>
                  <a:lnTo>
                    <a:pt x="205015" y="21789"/>
                  </a:lnTo>
                  <a:lnTo>
                    <a:pt x="206129" y="23319"/>
                  </a:lnTo>
                  <a:lnTo>
                    <a:pt x="207865" y="24338"/>
                  </a:lnTo>
                  <a:lnTo>
                    <a:pt x="210014" y="25018"/>
                  </a:lnTo>
                  <a:lnTo>
                    <a:pt x="221584" y="34230"/>
                  </a:lnTo>
                  <a:lnTo>
                    <a:pt x="241101" y="531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0" name="SMARTInkShape-31"/>
            <p:cNvSpPr/>
            <p:nvPr/>
          </p:nvSpPr>
          <p:spPr>
            <a:xfrm>
              <a:off x="1044774" y="1339464"/>
              <a:ext cx="178594" cy="196039"/>
            </a:xfrm>
            <a:custGeom>
              <a:avLst/>
              <a:gdLst/>
              <a:ahLst/>
              <a:cxnLst/>
              <a:rect l="0" t="0" r="0" b="0"/>
              <a:pathLst>
                <a:path w="178594" h="196039">
                  <a:moveTo>
                    <a:pt x="0" y="151794"/>
                  </a:moveTo>
                  <a:lnTo>
                    <a:pt x="0" y="159482"/>
                  </a:lnTo>
                  <a:lnTo>
                    <a:pt x="992" y="159896"/>
                  </a:lnTo>
                  <a:lnTo>
                    <a:pt x="7688" y="160614"/>
                  </a:lnTo>
                  <a:lnTo>
                    <a:pt x="8378" y="163321"/>
                  </a:lnTo>
                  <a:lnTo>
                    <a:pt x="8897" y="176971"/>
                  </a:lnTo>
                  <a:lnTo>
                    <a:pt x="26388" y="196038"/>
                  </a:lnTo>
                  <a:lnTo>
                    <a:pt x="26753" y="188718"/>
                  </a:lnTo>
                  <a:lnTo>
                    <a:pt x="20645" y="180622"/>
                  </a:lnTo>
                  <a:lnTo>
                    <a:pt x="17692" y="172352"/>
                  </a:lnTo>
                  <a:lnTo>
                    <a:pt x="11967" y="163618"/>
                  </a:lnTo>
                  <a:lnTo>
                    <a:pt x="9829" y="154746"/>
                  </a:lnTo>
                  <a:lnTo>
                    <a:pt x="9329" y="148806"/>
                  </a:lnTo>
                  <a:lnTo>
                    <a:pt x="6461" y="142859"/>
                  </a:lnTo>
                  <a:lnTo>
                    <a:pt x="2871" y="136909"/>
                  </a:lnTo>
                  <a:lnTo>
                    <a:pt x="567" y="125004"/>
                  </a:lnTo>
                  <a:lnTo>
                    <a:pt x="112" y="117839"/>
                  </a:lnTo>
                  <a:lnTo>
                    <a:pt x="7698" y="108541"/>
                  </a:lnTo>
                  <a:lnTo>
                    <a:pt x="11028" y="107766"/>
                  </a:lnTo>
                  <a:lnTo>
                    <a:pt x="13305" y="107559"/>
                  </a:lnTo>
                  <a:lnTo>
                    <a:pt x="18481" y="104684"/>
                  </a:lnTo>
                  <a:lnTo>
                    <a:pt x="24088" y="101090"/>
                  </a:lnTo>
                  <a:lnTo>
                    <a:pt x="32824" y="99067"/>
                  </a:lnTo>
                  <a:lnTo>
                    <a:pt x="38731" y="98594"/>
                  </a:lnTo>
                  <a:lnTo>
                    <a:pt x="44664" y="95738"/>
                  </a:lnTo>
                  <a:lnTo>
                    <a:pt x="50608" y="92154"/>
                  </a:lnTo>
                  <a:lnTo>
                    <a:pt x="85493" y="80266"/>
                  </a:lnTo>
                  <a:lnTo>
                    <a:pt x="104107" y="65204"/>
                  </a:lnTo>
                  <a:lnTo>
                    <a:pt x="139897" y="30745"/>
                  </a:lnTo>
                  <a:lnTo>
                    <a:pt x="145851" y="28541"/>
                  </a:lnTo>
                  <a:lnTo>
                    <a:pt x="147835" y="25969"/>
                  </a:lnTo>
                  <a:lnTo>
                    <a:pt x="151282" y="11556"/>
                  </a:lnTo>
                  <a:lnTo>
                    <a:pt x="148926" y="7445"/>
                  </a:lnTo>
                  <a:lnTo>
                    <a:pt x="146909" y="4960"/>
                  </a:lnTo>
                  <a:lnTo>
                    <a:pt x="142022" y="2198"/>
                  </a:lnTo>
                  <a:lnTo>
                    <a:pt x="132008" y="183"/>
                  </a:lnTo>
                  <a:lnTo>
                    <a:pt x="112996" y="0"/>
                  </a:lnTo>
                  <a:lnTo>
                    <a:pt x="107105" y="2640"/>
                  </a:lnTo>
                  <a:lnTo>
                    <a:pt x="104146" y="4733"/>
                  </a:lnTo>
                  <a:lnTo>
                    <a:pt x="75405" y="41446"/>
                  </a:lnTo>
                  <a:lnTo>
                    <a:pt x="73201" y="47519"/>
                  </a:lnTo>
                  <a:lnTo>
                    <a:pt x="71592" y="73154"/>
                  </a:lnTo>
                  <a:lnTo>
                    <a:pt x="74152" y="79801"/>
                  </a:lnTo>
                  <a:lnTo>
                    <a:pt x="77604" y="86063"/>
                  </a:lnTo>
                  <a:lnTo>
                    <a:pt x="80541" y="95166"/>
                  </a:lnTo>
                  <a:lnTo>
                    <a:pt x="84743" y="101160"/>
                  </a:lnTo>
                  <a:lnTo>
                    <a:pt x="89919" y="104485"/>
                  </a:lnTo>
                  <a:lnTo>
                    <a:pt x="101056" y="106357"/>
                  </a:lnTo>
                  <a:lnTo>
                    <a:pt x="144804" y="107099"/>
                  </a:lnTo>
                  <a:lnTo>
                    <a:pt x="178593" y="982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1" name="SMARTInkShape-32"/>
            <p:cNvSpPr/>
            <p:nvPr/>
          </p:nvSpPr>
          <p:spPr>
            <a:xfrm>
              <a:off x="1375172" y="1259086"/>
              <a:ext cx="70052" cy="97728"/>
            </a:xfrm>
            <a:custGeom>
              <a:avLst/>
              <a:gdLst/>
              <a:ahLst/>
              <a:cxnLst/>
              <a:rect l="0" t="0" r="0" b="0"/>
              <a:pathLst>
                <a:path w="70052" h="97728">
                  <a:moveTo>
                    <a:pt x="0" y="8930"/>
                  </a:moveTo>
                  <a:lnTo>
                    <a:pt x="0" y="50611"/>
                  </a:lnTo>
                  <a:lnTo>
                    <a:pt x="0" y="77362"/>
                  </a:lnTo>
                  <a:lnTo>
                    <a:pt x="2646" y="81678"/>
                  </a:lnTo>
                  <a:lnTo>
                    <a:pt x="6137" y="86903"/>
                  </a:lnTo>
                  <a:lnTo>
                    <a:pt x="7688" y="92532"/>
                  </a:lnTo>
                  <a:lnTo>
                    <a:pt x="9094" y="94430"/>
                  </a:lnTo>
                  <a:lnTo>
                    <a:pt x="11024" y="95696"/>
                  </a:lnTo>
                  <a:lnTo>
                    <a:pt x="18480" y="97477"/>
                  </a:lnTo>
                  <a:lnTo>
                    <a:pt x="21250" y="97727"/>
                  </a:lnTo>
                  <a:lnTo>
                    <a:pt x="26973" y="95358"/>
                  </a:lnTo>
                  <a:lnTo>
                    <a:pt x="32824" y="91991"/>
                  </a:lnTo>
                  <a:lnTo>
                    <a:pt x="38732" y="90494"/>
                  </a:lnTo>
                  <a:lnTo>
                    <a:pt x="40704" y="89103"/>
                  </a:lnTo>
                  <a:lnTo>
                    <a:pt x="42019" y="87183"/>
                  </a:lnTo>
                  <a:lnTo>
                    <a:pt x="44472" y="82404"/>
                  </a:lnTo>
                  <a:lnTo>
                    <a:pt x="58785" y="65402"/>
                  </a:lnTo>
                  <a:lnTo>
                    <a:pt x="64418" y="53562"/>
                  </a:lnTo>
                  <a:lnTo>
                    <a:pt x="66758" y="50591"/>
                  </a:lnTo>
                  <a:lnTo>
                    <a:pt x="69358" y="41998"/>
                  </a:lnTo>
                  <a:lnTo>
                    <a:pt x="70051" y="36928"/>
                  </a:lnTo>
                  <a:lnTo>
                    <a:pt x="69521" y="33548"/>
                  </a:lnTo>
                  <a:lnTo>
                    <a:pt x="68175" y="31295"/>
                  </a:lnTo>
                  <a:lnTo>
                    <a:pt x="66286" y="29793"/>
                  </a:lnTo>
                  <a:lnTo>
                    <a:pt x="64187" y="25478"/>
                  </a:lnTo>
                  <a:lnTo>
                    <a:pt x="63627" y="22939"/>
                  </a:lnTo>
                  <a:lnTo>
                    <a:pt x="58099" y="14624"/>
                  </a:lnTo>
                  <a:lnTo>
                    <a:pt x="50177" y="5876"/>
                  </a:lnTo>
                  <a:lnTo>
                    <a:pt x="44460" y="2612"/>
                  </a:lnTo>
                  <a:lnTo>
                    <a:pt x="3571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2" name="SMARTInkShape-33"/>
            <p:cNvSpPr/>
            <p:nvPr/>
          </p:nvSpPr>
          <p:spPr>
            <a:xfrm>
              <a:off x="1468532" y="982318"/>
              <a:ext cx="156672" cy="285699"/>
            </a:xfrm>
            <a:custGeom>
              <a:avLst/>
              <a:gdLst/>
              <a:ahLst/>
              <a:cxnLst/>
              <a:rect l="0" t="0" r="0" b="0"/>
              <a:pathLst>
                <a:path w="156672" h="285699">
                  <a:moveTo>
                    <a:pt x="156671" y="53526"/>
                  </a:moveTo>
                  <a:lnTo>
                    <a:pt x="123675" y="21522"/>
                  </a:lnTo>
                  <a:lnTo>
                    <a:pt x="113753" y="18296"/>
                  </a:lnTo>
                  <a:lnTo>
                    <a:pt x="105236" y="11767"/>
                  </a:lnTo>
                  <a:lnTo>
                    <a:pt x="96893" y="8741"/>
                  </a:lnTo>
                  <a:lnTo>
                    <a:pt x="87145" y="2994"/>
                  </a:lnTo>
                  <a:lnTo>
                    <a:pt x="47031" y="0"/>
                  </a:lnTo>
                  <a:lnTo>
                    <a:pt x="37497" y="963"/>
                  </a:lnTo>
                  <a:lnTo>
                    <a:pt x="26551" y="7084"/>
                  </a:lnTo>
                  <a:lnTo>
                    <a:pt x="20127" y="12380"/>
                  </a:lnTo>
                  <a:lnTo>
                    <a:pt x="16610" y="20686"/>
                  </a:lnTo>
                  <a:lnTo>
                    <a:pt x="14055" y="30001"/>
                  </a:lnTo>
                  <a:lnTo>
                    <a:pt x="8030" y="41815"/>
                  </a:lnTo>
                  <a:lnTo>
                    <a:pt x="0" y="80777"/>
                  </a:lnTo>
                  <a:lnTo>
                    <a:pt x="4309" y="119781"/>
                  </a:lnTo>
                  <a:lnTo>
                    <a:pt x="7402" y="149847"/>
                  </a:lnTo>
                  <a:lnTo>
                    <a:pt x="22948" y="194372"/>
                  </a:lnTo>
                  <a:lnTo>
                    <a:pt x="43575" y="237954"/>
                  </a:lnTo>
                  <a:lnTo>
                    <a:pt x="76304" y="2856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3" name="SMARTInkShape-34"/>
            <p:cNvSpPr/>
            <p:nvPr/>
          </p:nvSpPr>
          <p:spPr>
            <a:xfrm>
              <a:off x="1446619" y="1125141"/>
              <a:ext cx="169656" cy="116087"/>
            </a:xfrm>
            <a:custGeom>
              <a:avLst/>
              <a:gdLst/>
              <a:ahLst/>
              <a:cxnLst/>
              <a:rect l="0" t="0" r="0" b="0"/>
              <a:pathLst>
                <a:path w="169656" h="116087">
                  <a:moveTo>
                    <a:pt x="8920" y="116086"/>
                  </a:moveTo>
                  <a:lnTo>
                    <a:pt x="4180" y="116086"/>
                  </a:lnTo>
                  <a:lnTo>
                    <a:pt x="2783" y="115093"/>
                  </a:lnTo>
                  <a:lnTo>
                    <a:pt x="1852" y="113440"/>
                  </a:lnTo>
                  <a:lnTo>
                    <a:pt x="23" y="107265"/>
                  </a:lnTo>
                  <a:lnTo>
                    <a:pt x="0" y="102448"/>
                  </a:lnTo>
                  <a:lnTo>
                    <a:pt x="989" y="101041"/>
                  </a:lnTo>
                  <a:lnTo>
                    <a:pt x="2641" y="100102"/>
                  </a:lnTo>
                  <a:lnTo>
                    <a:pt x="4734" y="99477"/>
                  </a:lnTo>
                  <a:lnTo>
                    <a:pt x="6129" y="98068"/>
                  </a:lnTo>
                  <a:lnTo>
                    <a:pt x="11015" y="88677"/>
                  </a:lnTo>
                  <a:lnTo>
                    <a:pt x="29879" y="68424"/>
                  </a:lnTo>
                  <a:lnTo>
                    <a:pt x="72799" y="41671"/>
                  </a:lnTo>
                  <a:lnTo>
                    <a:pt x="112362" y="20835"/>
                  </a:lnTo>
                  <a:lnTo>
                    <a:pt x="155299" y="5953"/>
                  </a:lnTo>
                  <a:lnTo>
                    <a:pt x="16965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4" name="SMARTInkShape-35"/>
            <p:cNvSpPr/>
            <p:nvPr/>
          </p:nvSpPr>
          <p:spPr>
            <a:xfrm>
              <a:off x="1160859" y="1518047"/>
              <a:ext cx="160552" cy="142829"/>
            </a:xfrm>
            <a:custGeom>
              <a:avLst/>
              <a:gdLst/>
              <a:ahLst/>
              <a:cxnLst/>
              <a:rect l="0" t="0" r="0" b="0"/>
              <a:pathLst>
                <a:path w="160552" h="142829">
                  <a:moveTo>
                    <a:pt x="0" y="62508"/>
                  </a:moveTo>
                  <a:lnTo>
                    <a:pt x="0" y="53578"/>
                  </a:lnTo>
                  <a:lnTo>
                    <a:pt x="0" y="83389"/>
                  </a:lnTo>
                  <a:lnTo>
                    <a:pt x="2646" y="89317"/>
                  </a:lnTo>
                  <a:lnTo>
                    <a:pt x="4741" y="92287"/>
                  </a:lnTo>
                  <a:lnTo>
                    <a:pt x="11024" y="114226"/>
                  </a:lnTo>
                  <a:lnTo>
                    <a:pt x="14822" y="121212"/>
                  </a:lnTo>
                  <a:lnTo>
                    <a:pt x="17952" y="130724"/>
                  </a:lnTo>
                  <a:lnTo>
                    <a:pt x="22200" y="136813"/>
                  </a:lnTo>
                  <a:lnTo>
                    <a:pt x="27396" y="140180"/>
                  </a:lnTo>
                  <a:lnTo>
                    <a:pt x="35615" y="142520"/>
                  </a:lnTo>
                  <a:lnTo>
                    <a:pt x="43263" y="142828"/>
                  </a:lnTo>
                  <a:lnTo>
                    <a:pt x="48979" y="138121"/>
                  </a:lnTo>
                  <a:lnTo>
                    <a:pt x="56956" y="125701"/>
                  </a:lnTo>
                  <a:lnTo>
                    <a:pt x="64423" y="107638"/>
                  </a:lnTo>
                  <a:lnTo>
                    <a:pt x="68320" y="101417"/>
                  </a:lnTo>
                  <a:lnTo>
                    <a:pt x="70514" y="92337"/>
                  </a:lnTo>
                  <a:lnTo>
                    <a:pt x="71027" y="86348"/>
                  </a:lnTo>
                  <a:lnTo>
                    <a:pt x="73901" y="80380"/>
                  </a:lnTo>
                  <a:lnTo>
                    <a:pt x="77494" y="74419"/>
                  </a:lnTo>
                  <a:lnTo>
                    <a:pt x="80334" y="62663"/>
                  </a:lnTo>
                  <a:lnTo>
                    <a:pt x="93669" y="75814"/>
                  </a:lnTo>
                  <a:lnTo>
                    <a:pt x="96201" y="80989"/>
                  </a:lnTo>
                  <a:lnTo>
                    <a:pt x="96877" y="83758"/>
                  </a:lnTo>
                  <a:lnTo>
                    <a:pt x="102567" y="92396"/>
                  </a:lnTo>
                  <a:lnTo>
                    <a:pt x="110537" y="101239"/>
                  </a:lnTo>
                  <a:lnTo>
                    <a:pt x="116266" y="104526"/>
                  </a:lnTo>
                  <a:lnTo>
                    <a:pt x="119183" y="105403"/>
                  </a:lnTo>
                  <a:lnTo>
                    <a:pt x="121127" y="106980"/>
                  </a:lnTo>
                  <a:lnTo>
                    <a:pt x="124856" y="112947"/>
                  </a:lnTo>
                  <a:lnTo>
                    <a:pt x="129244" y="114691"/>
                  </a:lnTo>
                  <a:lnTo>
                    <a:pt x="137293" y="115672"/>
                  </a:lnTo>
                  <a:lnTo>
                    <a:pt x="143040" y="113256"/>
                  </a:lnTo>
                  <a:lnTo>
                    <a:pt x="156033" y="102773"/>
                  </a:lnTo>
                  <a:lnTo>
                    <a:pt x="158645" y="97601"/>
                  </a:lnTo>
                  <a:lnTo>
                    <a:pt x="160551" y="73244"/>
                  </a:lnTo>
                  <a:lnTo>
                    <a:pt x="159661" y="64303"/>
                  </a:lnTo>
                  <a:lnTo>
                    <a:pt x="152170" y="29320"/>
                  </a:lnTo>
                  <a:lnTo>
                    <a:pt x="136595" y="6561"/>
                  </a:lnTo>
                  <a:lnTo>
                    <a:pt x="12501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5" name="SMARTInkShape-36"/>
            <p:cNvSpPr/>
            <p:nvPr/>
          </p:nvSpPr>
          <p:spPr>
            <a:xfrm>
              <a:off x="1357316" y="1500188"/>
              <a:ext cx="79842" cy="106733"/>
            </a:xfrm>
            <a:custGeom>
              <a:avLst/>
              <a:gdLst/>
              <a:ahLst/>
              <a:cxnLst/>
              <a:rect l="0" t="0" r="0" b="0"/>
              <a:pathLst>
                <a:path w="79842" h="106733">
                  <a:moveTo>
                    <a:pt x="8926" y="0"/>
                  </a:moveTo>
                  <a:lnTo>
                    <a:pt x="17824" y="0"/>
                  </a:lnTo>
                  <a:lnTo>
                    <a:pt x="17856" y="21249"/>
                  </a:lnTo>
                  <a:lnTo>
                    <a:pt x="16864" y="23095"/>
                  </a:lnTo>
                  <a:lnTo>
                    <a:pt x="15210" y="24327"/>
                  </a:lnTo>
                  <a:lnTo>
                    <a:pt x="13115" y="25147"/>
                  </a:lnTo>
                  <a:lnTo>
                    <a:pt x="11719" y="27679"/>
                  </a:lnTo>
                  <a:lnTo>
                    <a:pt x="8761" y="39730"/>
                  </a:lnTo>
                  <a:lnTo>
                    <a:pt x="2022" y="53194"/>
                  </a:lnTo>
                  <a:lnTo>
                    <a:pt x="3" y="97796"/>
                  </a:lnTo>
                  <a:lnTo>
                    <a:pt x="0" y="102334"/>
                  </a:lnTo>
                  <a:lnTo>
                    <a:pt x="991" y="103941"/>
                  </a:lnTo>
                  <a:lnTo>
                    <a:pt x="2644" y="105013"/>
                  </a:lnTo>
                  <a:lnTo>
                    <a:pt x="9711" y="106521"/>
                  </a:lnTo>
                  <a:lnTo>
                    <a:pt x="12426" y="106732"/>
                  </a:lnTo>
                  <a:lnTo>
                    <a:pt x="18088" y="104322"/>
                  </a:lnTo>
                  <a:lnTo>
                    <a:pt x="23912" y="100935"/>
                  </a:lnTo>
                  <a:lnTo>
                    <a:pt x="32769" y="98037"/>
                  </a:lnTo>
                  <a:lnTo>
                    <a:pt x="74411" y="59520"/>
                  </a:lnTo>
                  <a:lnTo>
                    <a:pt x="77718" y="53573"/>
                  </a:lnTo>
                  <a:lnTo>
                    <a:pt x="79841" y="41670"/>
                  </a:lnTo>
                  <a:lnTo>
                    <a:pt x="77486" y="35718"/>
                  </a:lnTo>
                  <a:lnTo>
                    <a:pt x="67048" y="22571"/>
                  </a:lnTo>
                  <a:lnTo>
                    <a:pt x="61878" y="19953"/>
                  </a:lnTo>
                  <a:lnTo>
                    <a:pt x="47539" y="17142"/>
                  </a:lnTo>
                  <a:lnTo>
                    <a:pt x="41632" y="13241"/>
                  </a:lnTo>
                  <a:lnTo>
                    <a:pt x="38668" y="12796"/>
                  </a:lnTo>
                  <a:lnTo>
                    <a:pt x="35699" y="13491"/>
                  </a:lnTo>
                  <a:lnTo>
                    <a:pt x="26786" y="17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6" name="SMARTInkShape-37"/>
            <p:cNvSpPr/>
            <p:nvPr/>
          </p:nvSpPr>
          <p:spPr>
            <a:xfrm>
              <a:off x="1464469" y="1375172"/>
              <a:ext cx="187524" cy="196332"/>
            </a:xfrm>
            <a:custGeom>
              <a:avLst/>
              <a:gdLst/>
              <a:ahLst/>
              <a:cxnLst/>
              <a:rect l="0" t="0" r="0" b="0"/>
              <a:pathLst>
                <a:path w="187524" h="196332">
                  <a:moveTo>
                    <a:pt x="0" y="133945"/>
                  </a:moveTo>
                  <a:lnTo>
                    <a:pt x="13302" y="147247"/>
                  </a:lnTo>
                  <a:lnTo>
                    <a:pt x="15834" y="152425"/>
                  </a:lnTo>
                  <a:lnTo>
                    <a:pt x="17741" y="160248"/>
                  </a:lnTo>
                  <a:lnTo>
                    <a:pt x="23973" y="167767"/>
                  </a:lnTo>
                  <a:lnTo>
                    <a:pt x="25954" y="175937"/>
                  </a:lnTo>
                  <a:lnTo>
                    <a:pt x="26679" y="185802"/>
                  </a:lnTo>
                  <a:lnTo>
                    <a:pt x="35609" y="196331"/>
                  </a:lnTo>
                  <a:lnTo>
                    <a:pt x="30946" y="191676"/>
                  </a:lnTo>
                  <a:lnTo>
                    <a:pt x="28636" y="186723"/>
                  </a:lnTo>
                  <a:lnTo>
                    <a:pt x="26040" y="172535"/>
                  </a:lnTo>
                  <a:lnTo>
                    <a:pt x="19769" y="160713"/>
                  </a:lnTo>
                  <a:lnTo>
                    <a:pt x="9330" y="117666"/>
                  </a:lnTo>
                  <a:lnTo>
                    <a:pt x="6462" y="109181"/>
                  </a:lnTo>
                  <a:lnTo>
                    <a:pt x="4308" y="105530"/>
                  </a:lnTo>
                  <a:lnTo>
                    <a:pt x="3864" y="102103"/>
                  </a:lnTo>
                  <a:lnTo>
                    <a:pt x="9751" y="82539"/>
                  </a:lnTo>
                  <a:lnTo>
                    <a:pt x="13594" y="77033"/>
                  </a:lnTo>
                  <a:lnTo>
                    <a:pt x="18609" y="73924"/>
                  </a:lnTo>
                  <a:lnTo>
                    <a:pt x="24146" y="71550"/>
                  </a:lnTo>
                  <a:lnTo>
                    <a:pt x="29914" y="67188"/>
                  </a:lnTo>
                  <a:lnTo>
                    <a:pt x="38430" y="64588"/>
                  </a:lnTo>
                  <a:lnTo>
                    <a:pt x="54382" y="60478"/>
                  </a:lnTo>
                  <a:lnTo>
                    <a:pt x="89367" y="47116"/>
                  </a:lnTo>
                  <a:lnTo>
                    <a:pt x="107177" y="42734"/>
                  </a:lnTo>
                  <a:lnTo>
                    <a:pt x="148664" y="26879"/>
                  </a:lnTo>
                  <a:lnTo>
                    <a:pt x="18752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7" name="SMARTInkShape-38"/>
            <p:cNvSpPr/>
            <p:nvPr/>
          </p:nvSpPr>
          <p:spPr>
            <a:xfrm>
              <a:off x="1616274" y="1259086"/>
              <a:ext cx="71438" cy="250032"/>
            </a:xfrm>
            <a:custGeom>
              <a:avLst/>
              <a:gdLst/>
              <a:ahLst/>
              <a:cxnLst/>
              <a:rect l="0" t="0" r="0" b="0"/>
              <a:pathLst>
                <a:path w="71438" h="250032">
                  <a:moveTo>
                    <a:pt x="0" y="0"/>
                  </a:moveTo>
                  <a:lnTo>
                    <a:pt x="0" y="29888"/>
                  </a:lnTo>
                  <a:lnTo>
                    <a:pt x="11023" y="74320"/>
                  </a:lnTo>
                  <a:lnTo>
                    <a:pt x="19905" y="118201"/>
                  </a:lnTo>
                  <a:lnTo>
                    <a:pt x="32019" y="160021"/>
                  </a:lnTo>
                  <a:lnTo>
                    <a:pt x="42523" y="204250"/>
                  </a:lnTo>
                  <a:lnTo>
                    <a:pt x="59605" y="239855"/>
                  </a:lnTo>
                  <a:lnTo>
                    <a:pt x="71437" y="2500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8" name="SMARTInkShape-39"/>
            <p:cNvSpPr/>
            <p:nvPr/>
          </p:nvSpPr>
          <p:spPr>
            <a:xfrm>
              <a:off x="1678904" y="1348383"/>
              <a:ext cx="142753" cy="116087"/>
            </a:xfrm>
            <a:custGeom>
              <a:avLst/>
              <a:gdLst/>
              <a:ahLst/>
              <a:cxnLst/>
              <a:rect l="0" t="0" r="0" b="0"/>
              <a:pathLst>
                <a:path w="142753" h="116087">
                  <a:moveTo>
                    <a:pt x="71315" y="0"/>
                  </a:moveTo>
                  <a:lnTo>
                    <a:pt x="66574" y="4740"/>
                  </a:lnTo>
                  <a:lnTo>
                    <a:pt x="64247" y="9713"/>
                  </a:lnTo>
                  <a:lnTo>
                    <a:pt x="59903" y="22436"/>
                  </a:lnTo>
                  <a:lnTo>
                    <a:pt x="55366" y="34429"/>
                  </a:lnTo>
                  <a:lnTo>
                    <a:pt x="54729" y="37835"/>
                  </a:lnTo>
                  <a:lnTo>
                    <a:pt x="51376" y="44266"/>
                  </a:lnTo>
                  <a:lnTo>
                    <a:pt x="20689" y="86070"/>
                  </a:lnTo>
                  <a:lnTo>
                    <a:pt x="0" y="107033"/>
                  </a:lnTo>
                  <a:lnTo>
                    <a:pt x="42718" y="107156"/>
                  </a:lnTo>
                  <a:lnTo>
                    <a:pt x="85483" y="107156"/>
                  </a:lnTo>
                  <a:lnTo>
                    <a:pt x="121224" y="109802"/>
                  </a:lnTo>
                  <a:lnTo>
                    <a:pt x="142752" y="1160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27" name="SMARTInkShape-Group6"/>
          <p:cNvGrpSpPr/>
          <p:nvPr/>
        </p:nvGrpSpPr>
        <p:grpSpPr>
          <a:xfrm>
            <a:off x="285750" y="3814409"/>
            <a:ext cx="1964532" cy="587772"/>
            <a:chOff x="285750" y="3814409"/>
            <a:chExt cx="1964532" cy="587772"/>
          </a:xfrm>
        </p:grpSpPr>
        <p:sp>
          <p:nvSpPr>
            <p:cNvPr id="510" name="SMARTInkShape-40"/>
            <p:cNvSpPr/>
            <p:nvPr/>
          </p:nvSpPr>
          <p:spPr>
            <a:xfrm>
              <a:off x="285750" y="3814409"/>
              <a:ext cx="310348" cy="337771"/>
            </a:xfrm>
            <a:custGeom>
              <a:avLst/>
              <a:gdLst/>
              <a:ahLst/>
              <a:cxnLst/>
              <a:rect l="0" t="0" r="0" b="0"/>
              <a:pathLst>
                <a:path w="310348" h="337771">
                  <a:moveTo>
                    <a:pt x="62508" y="70005"/>
                  </a:moveTo>
                  <a:lnTo>
                    <a:pt x="62508" y="74745"/>
                  </a:lnTo>
                  <a:lnTo>
                    <a:pt x="61516" y="76142"/>
                  </a:lnTo>
                  <a:lnTo>
                    <a:pt x="59862" y="77073"/>
                  </a:lnTo>
                  <a:lnTo>
                    <a:pt x="57767" y="77694"/>
                  </a:lnTo>
                  <a:lnTo>
                    <a:pt x="57363" y="79099"/>
                  </a:lnTo>
                  <a:lnTo>
                    <a:pt x="61926" y="87956"/>
                  </a:lnTo>
                  <a:lnTo>
                    <a:pt x="62503" y="127177"/>
                  </a:lnTo>
                  <a:lnTo>
                    <a:pt x="62508" y="170914"/>
                  </a:lnTo>
                  <a:lnTo>
                    <a:pt x="61516" y="186291"/>
                  </a:lnTo>
                  <a:lnTo>
                    <a:pt x="54406" y="230679"/>
                  </a:lnTo>
                  <a:lnTo>
                    <a:pt x="52831" y="250675"/>
                  </a:lnTo>
                  <a:lnTo>
                    <a:pt x="45026" y="286736"/>
                  </a:lnTo>
                  <a:lnTo>
                    <a:pt x="44651" y="310580"/>
                  </a:lnTo>
                  <a:lnTo>
                    <a:pt x="44649" y="298631"/>
                  </a:lnTo>
                  <a:lnTo>
                    <a:pt x="47294" y="292995"/>
                  </a:lnTo>
                  <a:lnTo>
                    <a:pt x="49389" y="290102"/>
                  </a:lnTo>
                  <a:lnTo>
                    <a:pt x="52337" y="276551"/>
                  </a:lnTo>
                  <a:lnTo>
                    <a:pt x="54498" y="236586"/>
                  </a:lnTo>
                  <a:lnTo>
                    <a:pt x="62666" y="194828"/>
                  </a:lnTo>
                  <a:lnTo>
                    <a:pt x="70537" y="150433"/>
                  </a:lnTo>
                  <a:lnTo>
                    <a:pt x="77495" y="105807"/>
                  </a:lnTo>
                  <a:lnTo>
                    <a:pt x="82845" y="61254"/>
                  </a:lnTo>
                  <a:lnTo>
                    <a:pt x="96174" y="22551"/>
                  </a:lnTo>
                  <a:lnTo>
                    <a:pt x="101614" y="14850"/>
                  </a:lnTo>
                  <a:lnTo>
                    <a:pt x="107339" y="10765"/>
                  </a:lnTo>
                  <a:lnTo>
                    <a:pt x="134745" y="716"/>
                  </a:lnTo>
                  <a:lnTo>
                    <a:pt x="140432" y="0"/>
                  </a:lnTo>
                  <a:lnTo>
                    <a:pt x="149396" y="1850"/>
                  </a:lnTo>
                  <a:lnTo>
                    <a:pt x="191747" y="23500"/>
                  </a:lnTo>
                  <a:lnTo>
                    <a:pt x="234343" y="55482"/>
                  </a:lnTo>
                  <a:lnTo>
                    <a:pt x="251777" y="74080"/>
                  </a:lnTo>
                  <a:lnTo>
                    <a:pt x="275054" y="115190"/>
                  </a:lnTo>
                  <a:lnTo>
                    <a:pt x="294055" y="152305"/>
                  </a:lnTo>
                  <a:lnTo>
                    <a:pt x="308488" y="195275"/>
                  </a:lnTo>
                  <a:lnTo>
                    <a:pt x="310347" y="221885"/>
                  </a:lnTo>
                  <a:lnTo>
                    <a:pt x="302588" y="254897"/>
                  </a:lnTo>
                  <a:lnTo>
                    <a:pt x="291502" y="280821"/>
                  </a:lnTo>
                  <a:lnTo>
                    <a:pt x="283015" y="290370"/>
                  </a:lnTo>
                  <a:lnTo>
                    <a:pt x="243918" y="321603"/>
                  </a:lnTo>
                  <a:lnTo>
                    <a:pt x="204578" y="330642"/>
                  </a:lnTo>
                  <a:lnTo>
                    <a:pt x="160628" y="336941"/>
                  </a:lnTo>
                  <a:lnTo>
                    <a:pt x="120813" y="337770"/>
                  </a:lnTo>
                  <a:lnTo>
                    <a:pt x="82460" y="330811"/>
                  </a:lnTo>
                  <a:lnTo>
                    <a:pt x="63128" y="326867"/>
                  </a:lnTo>
                  <a:lnTo>
                    <a:pt x="21542" y="313806"/>
                  </a:lnTo>
                  <a:lnTo>
                    <a:pt x="0" y="302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1" name="SMARTInkShape-41"/>
            <p:cNvSpPr/>
            <p:nvPr/>
          </p:nvSpPr>
          <p:spPr>
            <a:xfrm>
              <a:off x="554045" y="4080867"/>
              <a:ext cx="70911" cy="105241"/>
            </a:xfrm>
            <a:custGeom>
              <a:avLst/>
              <a:gdLst/>
              <a:ahLst/>
              <a:cxnLst/>
              <a:rect l="0" t="0" r="0" b="0"/>
              <a:pathLst>
                <a:path w="70911" h="105241">
                  <a:moveTo>
                    <a:pt x="53174" y="35719"/>
                  </a:moveTo>
                  <a:lnTo>
                    <a:pt x="53174" y="44280"/>
                  </a:lnTo>
                  <a:lnTo>
                    <a:pt x="44353" y="44646"/>
                  </a:lnTo>
                  <a:lnTo>
                    <a:pt x="29019" y="58887"/>
                  </a:lnTo>
                  <a:lnTo>
                    <a:pt x="23256" y="60899"/>
                  </a:lnTo>
                  <a:lnTo>
                    <a:pt x="21323" y="62427"/>
                  </a:lnTo>
                  <a:lnTo>
                    <a:pt x="1641" y="89863"/>
                  </a:lnTo>
                  <a:lnTo>
                    <a:pt x="0" y="96575"/>
                  </a:lnTo>
                  <a:lnTo>
                    <a:pt x="4456" y="102478"/>
                  </a:lnTo>
                  <a:lnTo>
                    <a:pt x="14654" y="105077"/>
                  </a:lnTo>
                  <a:lnTo>
                    <a:pt x="27124" y="105240"/>
                  </a:lnTo>
                  <a:lnTo>
                    <a:pt x="35974" y="102005"/>
                  </a:lnTo>
                  <a:lnTo>
                    <a:pt x="52869" y="91656"/>
                  </a:lnTo>
                  <a:lnTo>
                    <a:pt x="55947" y="90870"/>
                  </a:lnTo>
                  <a:lnTo>
                    <a:pt x="57999" y="89354"/>
                  </a:lnTo>
                  <a:lnTo>
                    <a:pt x="59367" y="87350"/>
                  </a:lnTo>
                  <a:lnTo>
                    <a:pt x="61880" y="82478"/>
                  </a:lnTo>
                  <a:lnTo>
                    <a:pt x="66304" y="77006"/>
                  </a:lnTo>
                  <a:lnTo>
                    <a:pt x="68931" y="68621"/>
                  </a:lnTo>
                  <a:lnTo>
                    <a:pt x="70910" y="42030"/>
                  </a:lnTo>
                  <a:lnTo>
                    <a:pt x="68333" y="35878"/>
                  </a:lnTo>
                  <a:lnTo>
                    <a:pt x="55583" y="17874"/>
                  </a:lnTo>
                  <a:lnTo>
                    <a:pt x="53650" y="10696"/>
                  </a:lnTo>
                  <a:lnTo>
                    <a:pt x="353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6" name="SMARTInkShape-42"/>
            <p:cNvSpPr/>
            <p:nvPr/>
          </p:nvSpPr>
          <p:spPr>
            <a:xfrm>
              <a:off x="669763" y="4143375"/>
              <a:ext cx="142840" cy="98228"/>
            </a:xfrm>
            <a:custGeom>
              <a:avLst/>
              <a:gdLst/>
              <a:ahLst/>
              <a:cxnLst/>
              <a:rect l="0" t="0" r="0" b="0"/>
              <a:pathLst>
                <a:path w="142840" h="98228">
                  <a:moveTo>
                    <a:pt x="44612" y="0"/>
                  </a:moveTo>
                  <a:lnTo>
                    <a:pt x="36050" y="8561"/>
                  </a:lnTo>
                  <a:lnTo>
                    <a:pt x="35715" y="16586"/>
                  </a:lnTo>
                  <a:lnTo>
                    <a:pt x="1347" y="52195"/>
                  </a:lnTo>
                  <a:lnTo>
                    <a:pt x="0" y="62104"/>
                  </a:lnTo>
                  <a:lnTo>
                    <a:pt x="42637" y="62507"/>
                  </a:lnTo>
                  <a:lnTo>
                    <a:pt x="56705" y="61515"/>
                  </a:lnTo>
                  <a:lnTo>
                    <a:pt x="73496" y="55440"/>
                  </a:lnTo>
                  <a:lnTo>
                    <a:pt x="83246" y="53413"/>
                  </a:lnTo>
                  <a:lnTo>
                    <a:pt x="97590" y="46673"/>
                  </a:lnTo>
                  <a:lnTo>
                    <a:pt x="100767" y="45998"/>
                  </a:lnTo>
                  <a:lnTo>
                    <a:pt x="115842" y="36625"/>
                  </a:lnTo>
                  <a:lnTo>
                    <a:pt x="120257" y="36121"/>
                  </a:lnTo>
                  <a:lnTo>
                    <a:pt x="121831" y="34995"/>
                  </a:lnTo>
                  <a:lnTo>
                    <a:pt x="122881" y="33252"/>
                  </a:lnTo>
                  <a:lnTo>
                    <a:pt x="124943" y="26901"/>
                  </a:lnTo>
                  <a:lnTo>
                    <a:pt x="124978" y="40094"/>
                  </a:lnTo>
                  <a:lnTo>
                    <a:pt x="122333" y="45270"/>
                  </a:lnTo>
                  <a:lnTo>
                    <a:pt x="117291" y="51937"/>
                  </a:lnTo>
                  <a:lnTo>
                    <a:pt x="115303" y="60383"/>
                  </a:lnTo>
                  <a:lnTo>
                    <a:pt x="109985" y="68713"/>
                  </a:lnTo>
                  <a:lnTo>
                    <a:pt x="107686" y="80417"/>
                  </a:lnTo>
                  <a:lnTo>
                    <a:pt x="107497" y="83377"/>
                  </a:lnTo>
                  <a:lnTo>
                    <a:pt x="108364" y="85350"/>
                  </a:lnTo>
                  <a:lnTo>
                    <a:pt x="109933" y="86666"/>
                  </a:lnTo>
                  <a:lnTo>
                    <a:pt x="142839" y="982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7" name="SMARTInkShape-43"/>
            <p:cNvSpPr/>
            <p:nvPr/>
          </p:nvSpPr>
          <p:spPr>
            <a:xfrm>
              <a:off x="848321" y="4080867"/>
              <a:ext cx="133932" cy="213903"/>
            </a:xfrm>
            <a:custGeom>
              <a:avLst/>
              <a:gdLst/>
              <a:ahLst/>
              <a:cxnLst/>
              <a:rect l="0" t="0" r="0" b="0"/>
              <a:pathLst>
                <a:path w="133932" h="213903">
                  <a:moveTo>
                    <a:pt x="62507" y="0"/>
                  </a:moveTo>
                  <a:lnTo>
                    <a:pt x="71069" y="0"/>
                  </a:lnTo>
                  <a:lnTo>
                    <a:pt x="71328" y="4740"/>
                  </a:lnTo>
                  <a:lnTo>
                    <a:pt x="70372" y="6137"/>
                  </a:lnTo>
                  <a:lnTo>
                    <a:pt x="68743" y="7068"/>
                  </a:lnTo>
                  <a:lnTo>
                    <a:pt x="63739" y="8562"/>
                  </a:lnTo>
                  <a:lnTo>
                    <a:pt x="63055" y="11412"/>
                  </a:lnTo>
                  <a:lnTo>
                    <a:pt x="61536" y="33831"/>
                  </a:lnTo>
                  <a:lnTo>
                    <a:pt x="46694" y="75348"/>
                  </a:lnTo>
                  <a:lnTo>
                    <a:pt x="38180" y="95765"/>
                  </a:lnTo>
                  <a:lnTo>
                    <a:pt x="26720" y="130045"/>
                  </a:lnTo>
                  <a:lnTo>
                    <a:pt x="19222" y="140990"/>
                  </a:lnTo>
                  <a:lnTo>
                    <a:pt x="17894" y="151388"/>
                  </a:lnTo>
                  <a:lnTo>
                    <a:pt x="60547" y="151804"/>
                  </a:lnTo>
                  <a:lnTo>
                    <a:pt x="104107" y="151805"/>
                  </a:lnTo>
                  <a:lnTo>
                    <a:pt x="110100" y="151805"/>
                  </a:lnTo>
                  <a:lnTo>
                    <a:pt x="116071" y="154450"/>
                  </a:lnTo>
                  <a:lnTo>
                    <a:pt x="127989" y="164234"/>
                  </a:lnTo>
                  <a:lnTo>
                    <a:pt x="131298" y="169896"/>
                  </a:lnTo>
                  <a:lnTo>
                    <a:pt x="133790" y="185773"/>
                  </a:lnTo>
                  <a:lnTo>
                    <a:pt x="133931" y="199799"/>
                  </a:lnTo>
                  <a:lnTo>
                    <a:pt x="132943" y="201660"/>
                  </a:lnTo>
                  <a:lnTo>
                    <a:pt x="131293" y="202901"/>
                  </a:lnTo>
                  <a:lnTo>
                    <a:pt x="126813" y="205272"/>
                  </a:lnTo>
                  <a:lnTo>
                    <a:pt x="118713" y="211193"/>
                  </a:lnTo>
                  <a:lnTo>
                    <a:pt x="110029" y="213388"/>
                  </a:lnTo>
                  <a:lnTo>
                    <a:pt x="104133" y="213902"/>
                  </a:lnTo>
                  <a:lnTo>
                    <a:pt x="59591" y="199484"/>
                  </a:lnTo>
                  <a:lnTo>
                    <a:pt x="48524" y="196359"/>
                  </a:lnTo>
                  <a:lnTo>
                    <a:pt x="5074" y="172256"/>
                  </a:lnTo>
                  <a:lnTo>
                    <a:pt x="0" y="169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8" name="SMARTInkShape-44"/>
            <p:cNvSpPr/>
            <p:nvPr/>
          </p:nvSpPr>
          <p:spPr>
            <a:xfrm>
              <a:off x="1017984" y="4107656"/>
              <a:ext cx="53212" cy="187525"/>
            </a:xfrm>
            <a:custGeom>
              <a:avLst/>
              <a:gdLst/>
              <a:ahLst/>
              <a:cxnLst/>
              <a:rect l="0" t="0" r="0" b="0"/>
              <a:pathLst>
                <a:path w="53212" h="187525">
                  <a:moveTo>
                    <a:pt x="44649" y="0"/>
                  </a:moveTo>
                  <a:lnTo>
                    <a:pt x="53211" y="0"/>
                  </a:lnTo>
                  <a:lnTo>
                    <a:pt x="48729" y="0"/>
                  </a:lnTo>
                  <a:lnTo>
                    <a:pt x="47369" y="992"/>
                  </a:lnTo>
                  <a:lnTo>
                    <a:pt x="45007" y="7689"/>
                  </a:lnTo>
                  <a:lnTo>
                    <a:pt x="43659" y="42106"/>
                  </a:lnTo>
                  <a:lnTo>
                    <a:pt x="31347" y="86454"/>
                  </a:lnTo>
                  <a:lnTo>
                    <a:pt x="15943" y="126883"/>
                  </a:lnTo>
                  <a:lnTo>
                    <a:pt x="8362" y="140783"/>
                  </a:lnTo>
                  <a:lnTo>
                    <a:pt x="5575" y="144457"/>
                  </a:lnTo>
                  <a:lnTo>
                    <a:pt x="2478" y="153831"/>
                  </a:lnTo>
                  <a:lnTo>
                    <a:pt x="0" y="187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9" name="SMARTInkShape-45"/>
            <p:cNvSpPr/>
            <p:nvPr/>
          </p:nvSpPr>
          <p:spPr>
            <a:xfrm>
              <a:off x="1080495" y="4206293"/>
              <a:ext cx="98213" cy="133536"/>
            </a:xfrm>
            <a:custGeom>
              <a:avLst/>
              <a:gdLst/>
              <a:ahLst/>
              <a:cxnLst/>
              <a:rect l="0" t="0" r="0" b="0"/>
              <a:pathLst>
                <a:path w="98213" h="133536">
                  <a:moveTo>
                    <a:pt x="8927" y="35309"/>
                  </a:moveTo>
                  <a:lnTo>
                    <a:pt x="0" y="35309"/>
                  </a:lnTo>
                  <a:lnTo>
                    <a:pt x="7686" y="42997"/>
                  </a:lnTo>
                  <a:lnTo>
                    <a:pt x="15811" y="44985"/>
                  </a:lnTo>
                  <a:lnTo>
                    <a:pt x="24086" y="50302"/>
                  </a:lnTo>
                  <a:lnTo>
                    <a:pt x="35770" y="52602"/>
                  </a:lnTo>
                  <a:lnTo>
                    <a:pt x="79152" y="53165"/>
                  </a:lnTo>
                  <a:lnTo>
                    <a:pt x="82533" y="52174"/>
                  </a:lnTo>
                  <a:lnTo>
                    <a:pt x="84787" y="50521"/>
                  </a:lnTo>
                  <a:lnTo>
                    <a:pt x="96719" y="36917"/>
                  </a:lnTo>
                  <a:lnTo>
                    <a:pt x="98092" y="27761"/>
                  </a:lnTo>
                  <a:lnTo>
                    <a:pt x="98212" y="14071"/>
                  </a:lnTo>
                  <a:lnTo>
                    <a:pt x="97224" y="12221"/>
                  </a:lnTo>
                  <a:lnTo>
                    <a:pt x="95573" y="10987"/>
                  </a:lnTo>
                  <a:lnTo>
                    <a:pt x="91092" y="8624"/>
                  </a:lnTo>
                  <a:lnTo>
                    <a:pt x="82992" y="2707"/>
                  </a:lnTo>
                  <a:lnTo>
                    <a:pt x="74308" y="513"/>
                  </a:lnTo>
                  <a:lnTo>
                    <a:pt x="68412" y="0"/>
                  </a:lnTo>
                  <a:lnTo>
                    <a:pt x="39517" y="8708"/>
                  </a:lnTo>
                  <a:lnTo>
                    <a:pt x="20906" y="23680"/>
                  </a:lnTo>
                  <a:lnTo>
                    <a:pt x="3972" y="41286"/>
                  </a:lnTo>
                  <a:lnTo>
                    <a:pt x="1764" y="47225"/>
                  </a:lnTo>
                  <a:lnTo>
                    <a:pt x="152" y="69815"/>
                  </a:lnTo>
                  <a:lnTo>
                    <a:pt x="2712" y="78095"/>
                  </a:lnTo>
                  <a:lnTo>
                    <a:pt x="15238" y="94595"/>
                  </a:lnTo>
                  <a:lnTo>
                    <a:pt x="58856" y="130698"/>
                  </a:lnTo>
                  <a:lnTo>
                    <a:pt x="62505" y="1335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0" name="SMARTInkShape-46"/>
            <p:cNvSpPr/>
            <p:nvPr/>
          </p:nvSpPr>
          <p:spPr>
            <a:xfrm>
              <a:off x="1259086" y="4259461"/>
              <a:ext cx="71439" cy="35720"/>
            </a:xfrm>
            <a:custGeom>
              <a:avLst/>
              <a:gdLst/>
              <a:ahLst/>
              <a:cxnLst/>
              <a:rect l="0" t="0" r="0" b="0"/>
              <a:pathLst>
                <a:path w="71439" h="35720">
                  <a:moveTo>
                    <a:pt x="0" y="0"/>
                  </a:moveTo>
                  <a:lnTo>
                    <a:pt x="0" y="8561"/>
                  </a:lnTo>
                  <a:lnTo>
                    <a:pt x="4741" y="13561"/>
                  </a:lnTo>
                  <a:lnTo>
                    <a:pt x="9714" y="15949"/>
                  </a:lnTo>
                  <a:lnTo>
                    <a:pt x="48773" y="27229"/>
                  </a:lnTo>
                  <a:lnTo>
                    <a:pt x="71438" y="35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1" name="SMARTInkShape-47"/>
            <p:cNvSpPr/>
            <p:nvPr/>
          </p:nvSpPr>
          <p:spPr>
            <a:xfrm>
              <a:off x="1384102" y="4214816"/>
              <a:ext cx="98227" cy="130056"/>
            </a:xfrm>
            <a:custGeom>
              <a:avLst/>
              <a:gdLst/>
              <a:ahLst/>
              <a:cxnLst/>
              <a:rect l="0" t="0" r="0" b="0"/>
              <a:pathLst>
                <a:path w="98227" h="130056">
                  <a:moveTo>
                    <a:pt x="89297" y="17856"/>
                  </a:moveTo>
                  <a:lnTo>
                    <a:pt x="98223" y="8929"/>
                  </a:lnTo>
                  <a:lnTo>
                    <a:pt x="98226" y="364"/>
                  </a:lnTo>
                  <a:lnTo>
                    <a:pt x="76977" y="0"/>
                  </a:lnTo>
                  <a:lnTo>
                    <a:pt x="33231" y="11409"/>
                  </a:lnTo>
                  <a:lnTo>
                    <a:pt x="13747" y="17999"/>
                  </a:lnTo>
                  <a:lnTo>
                    <a:pt x="12141" y="19936"/>
                  </a:lnTo>
                  <a:lnTo>
                    <a:pt x="11070" y="22219"/>
                  </a:lnTo>
                  <a:lnTo>
                    <a:pt x="9364" y="23741"/>
                  </a:lnTo>
                  <a:lnTo>
                    <a:pt x="4823" y="25433"/>
                  </a:lnTo>
                  <a:lnTo>
                    <a:pt x="3215" y="26875"/>
                  </a:lnTo>
                  <a:lnTo>
                    <a:pt x="1429" y="31125"/>
                  </a:lnTo>
                  <a:lnTo>
                    <a:pt x="1945" y="33647"/>
                  </a:lnTo>
                  <a:lnTo>
                    <a:pt x="7813" y="43000"/>
                  </a:lnTo>
                  <a:lnTo>
                    <a:pt x="25087" y="59780"/>
                  </a:lnTo>
                  <a:lnTo>
                    <a:pt x="38963" y="69524"/>
                  </a:lnTo>
                  <a:lnTo>
                    <a:pt x="55688" y="87446"/>
                  </a:lnTo>
                  <a:lnTo>
                    <a:pt x="69417" y="95030"/>
                  </a:lnTo>
                  <a:lnTo>
                    <a:pt x="76492" y="97796"/>
                  </a:lnTo>
                  <a:lnTo>
                    <a:pt x="92155" y="110465"/>
                  </a:lnTo>
                  <a:lnTo>
                    <a:pt x="95528" y="116232"/>
                  </a:lnTo>
                  <a:lnTo>
                    <a:pt x="98068" y="124498"/>
                  </a:lnTo>
                  <a:lnTo>
                    <a:pt x="93439" y="129600"/>
                  </a:lnTo>
                  <a:lnTo>
                    <a:pt x="91066" y="130055"/>
                  </a:lnTo>
                  <a:lnTo>
                    <a:pt x="88492" y="129367"/>
                  </a:lnTo>
                  <a:lnTo>
                    <a:pt x="85784" y="127915"/>
                  </a:lnTo>
                  <a:lnTo>
                    <a:pt x="60725" y="125267"/>
                  </a:lnTo>
                  <a:lnTo>
                    <a:pt x="46868" y="124070"/>
                  </a:lnTo>
                  <a:lnTo>
                    <a:pt x="10519" y="111712"/>
                  </a:lnTo>
                  <a:lnTo>
                    <a:pt x="7013" y="109200"/>
                  </a:lnTo>
                  <a:lnTo>
                    <a:pt x="0" y="982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2" name="SMARTInkShape-48"/>
            <p:cNvSpPr/>
            <p:nvPr/>
          </p:nvSpPr>
          <p:spPr>
            <a:xfrm>
              <a:off x="1509118" y="4223875"/>
              <a:ext cx="159335" cy="178306"/>
            </a:xfrm>
            <a:custGeom>
              <a:avLst/>
              <a:gdLst/>
              <a:ahLst/>
              <a:cxnLst/>
              <a:rect l="0" t="0" r="0" b="0"/>
              <a:pathLst>
                <a:path w="159335" h="178306">
                  <a:moveTo>
                    <a:pt x="17859" y="44516"/>
                  </a:moveTo>
                  <a:lnTo>
                    <a:pt x="17859" y="86216"/>
                  </a:lnTo>
                  <a:lnTo>
                    <a:pt x="16866" y="122071"/>
                  </a:lnTo>
                  <a:lnTo>
                    <a:pt x="9756" y="147795"/>
                  </a:lnTo>
                  <a:lnTo>
                    <a:pt x="9297" y="154248"/>
                  </a:lnTo>
                  <a:lnTo>
                    <a:pt x="6447" y="160424"/>
                  </a:lnTo>
                  <a:lnTo>
                    <a:pt x="2865" y="166476"/>
                  </a:lnTo>
                  <a:lnTo>
                    <a:pt x="32" y="178305"/>
                  </a:lnTo>
                  <a:lnTo>
                    <a:pt x="0" y="152726"/>
                  </a:lnTo>
                  <a:lnTo>
                    <a:pt x="2646" y="144533"/>
                  </a:lnTo>
                  <a:lnTo>
                    <a:pt x="6136" y="136593"/>
                  </a:lnTo>
                  <a:lnTo>
                    <a:pt x="16508" y="92017"/>
                  </a:lnTo>
                  <a:lnTo>
                    <a:pt x="22199" y="74245"/>
                  </a:lnTo>
                  <a:lnTo>
                    <a:pt x="47660" y="34005"/>
                  </a:lnTo>
                  <a:lnTo>
                    <a:pt x="59538" y="15834"/>
                  </a:lnTo>
                  <a:lnTo>
                    <a:pt x="74414" y="4983"/>
                  </a:lnTo>
                  <a:lnTo>
                    <a:pt x="83013" y="2141"/>
                  </a:lnTo>
                  <a:lnTo>
                    <a:pt x="114505" y="0"/>
                  </a:lnTo>
                  <a:lnTo>
                    <a:pt x="122990" y="2572"/>
                  </a:lnTo>
                  <a:lnTo>
                    <a:pt x="130068" y="6030"/>
                  </a:lnTo>
                  <a:lnTo>
                    <a:pt x="139631" y="8969"/>
                  </a:lnTo>
                  <a:lnTo>
                    <a:pt x="145732" y="13173"/>
                  </a:lnTo>
                  <a:lnTo>
                    <a:pt x="149106" y="18349"/>
                  </a:lnTo>
                  <a:lnTo>
                    <a:pt x="151597" y="23956"/>
                  </a:lnTo>
                  <a:lnTo>
                    <a:pt x="157585" y="32691"/>
                  </a:lnTo>
                  <a:lnTo>
                    <a:pt x="159334" y="38599"/>
                  </a:lnTo>
                  <a:lnTo>
                    <a:pt x="158809" y="41563"/>
                  </a:lnTo>
                  <a:lnTo>
                    <a:pt x="153481" y="53450"/>
                  </a:lnTo>
                  <a:lnTo>
                    <a:pt x="152922" y="56425"/>
                  </a:lnTo>
                  <a:lnTo>
                    <a:pt x="151557" y="58409"/>
                  </a:lnTo>
                  <a:lnTo>
                    <a:pt x="149655" y="59731"/>
                  </a:lnTo>
                  <a:lnTo>
                    <a:pt x="123154" y="69909"/>
                  </a:lnTo>
                  <a:lnTo>
                    <a:pt x="91848" y="71182"/>
                  </a:lnTo>
                  <a:lnTo>
                    <a:pt x="82823" y="68604"/>
                  </a:lnTo>
                  <a:lnTo>
                    <a:pt x="74513" y="65143"/>
                  </a:lnTo>
                  <a:lnTo>
                    <a:pt x="32831" y="56310"/>
                  </a:lnTo>
                  <a:lnTo>
                    <a:pt x="17859" y="53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3" name="SMARTInkShape-49"/>
            <p:cNvSpPr/>
            <p:nvPr/>
          </p:nvSpPr>
          <p:spPr>
            <a:xfrm>
              <a:off x="1652147" y="4205893"/>
              <a:ext cx="142721" cy="133936"/>
            </a:xfrm>
            <a:custGeom>
              <a:avLst/>
              <a:gdLst/>
              <a:ahLst/>
              <a:cxnLst/>
              <a:rect l="0" t="0" r="0" b="0"/>
              <a:pathLst>
                <a:path w="142721" h="133936">
                  <a:moveTo>
                    <a:pt x="98072" y="26779"/>
                  </a:moveTo>
                  <a:lnTo>
                    <a:pt x="98072" y="13476"/>
                  </a:lnTo>
                  <a:lnTo>
                    <a:pt x="97080" y="11957"/>
                  </a:lnTo>
                  <a:lnTo>
                    <a:pt x="95426" y="10944"/>
                  </a:lnTo>
                  <a:lnTo>
                    <a:pt x="89510" y="9038"/>
                  </a:lnTo>
                  <a:lnTo>
                    <a:pt x="89251" y="4214"/>
                  </a:lnTo>
                  <a:lnTo>
                    <a:pt x="88223" y="2806"/>
                  </a:lnTo>
                  <a:lnTo>
                    <a:pt x="81463" y="360"/>
                  </a:lnTo>
                  <a:lnTo>
                    <a:pt x="59254" y="0"/>
                  </a:lnTo>
                  <a:lnTo>
                    <a:pt x="53369" y="2640"/>
                  </a:lnTo>
                  <a:lnTo>
                    <a:pt x="26633" y="24202"/>
                  </a:lnTo>
                  <a:lnTo>
                    <a:pt x="20681" y="26626"/>
                  </a:lnTo>
                  <a:lnTo>
                    <a:pt x="5798" y="39056"/>
                  </a:lnTo>
                  <a:lnTo>
                    <a:pt x="2491" y="44803"/>
                  </a:lnTo>
                  <a:lnTo>
                    <a:pt x="368" y="56577"/>
                  </a:lnTo>
                  <a:lnTo>
                    <a:pt x="0" y="65484"/>
                  </a:lnTo>
                  <a:lnTo>
                    <a:pt x="941" y="67465"/>
                  </a:lnTo>
                  <a:lnTo>
                    <a:pt x="2560" y="68786"/>
                  </a:lnTo>
                  <a:lnTo>
                    <a:pt x="7547" y="70906"/>
                  </a:lnTo>
                  <a:lnTo>
                    <a:pt x="15661" y="77461"/>
                  </a:lnTo>
                  <a:lnTo>
                    <a:pt x="21096" y="79070"/>
                  </a:lnTo>
                  <a:lnTo>
                    <a:pt x="59138" y="70658"/>
                  </a:lnTo>
                  <a:lnTo>
                    <a:pt x="71236" y="64403"/>
                  </a:lnTo>
                  <a:lnTo>
                    <a:pt x="74228" y="63768"/>
                  </a:lnTo>
                  <a:lnTo>
                    <a:pt x="96307" y="53969"/>
                  </a:lnTo>
                  <a:lnTo>
                    <a:pt x="106965" y="53569"/>
                  </a:lnTo>
                  <a:lnTo>
                    <a:pt x="107001" y="95249"/>
                  </a:lnTo>
                  <a:lnTo>
                    <a:pt x="107002" y="101197"/>
                  </a:lnTo>
                  <a:lnTo>
                    <a:pt x="107994" y="103180"/>
                  </a:lnTo>
                  <a:lnTo>
                    <a:pt x="109647" y="104502"/>
                  </a:lnTo>
                  <a:lnTo>
                    <a:pt x="114130" y="106963"/>
                  </a:lnTo>
                  <a:lnTo>
                    <a:pt x="142720" y="1339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4" name="SMARTInkShape-50"/>
            <p:cNvSpPr/>
            <p:nvPr/>
          </p:nvSpPr>
          <p:spPr>
            <a:xfrm>
              <a:off x="1848491" y="4207125"/>
              <a:ext cx="89252" cy="114845"/>
            </a:xfrm>
            <a:custGeom>
              <a:avLst/>
              <a:gdLst/>
              <a:ahLst/>
              <a:cxnLst/>
              <a:rect l="0" t="0" r="0" b="0"/>
              <a:pathLst>
                <a:path w="89252" h="114845">
                  <a:moveTo>
                    <a:pt x="89251" y="16617"/>
                  </a:moveTo>
                  <a:lnTo>
                    <a:pt x="80689" y="8055"/>
                  </a:lnTo>
                  <a:lnTo>
                    <a:pt x="71769" y="7697"/>
                  </a:lnTo>
                  <a:lnTo>
                    <a:pt x="64337" y="1552"/>
                  </a:lnTo>
                  <a:lnTo>
                    <a:pt x="58996" y="0"/>
                  </a:lnTo>
                  <a:lnTo>
                    <a:pt x="56183" y="578"/>
                  </a:lnTo>
                  <a:lnTo>
                    <a:pt x="44538" y="5989"/>
                  </a:lnTo>
                  <a:lnTo>
                    <a:pt x="41583" y="6555"/>
                  </a:lnTo>
                  <a:lnTo>
                    <a:pt x="32684" y="12093"/>
                  </a:lnTo>
                  <a:lnTo>
                    <a:pt x="20788" y="21860"/>
                  </a:lnTo>
                  <a:lnTo>
                    <a:pt x="14836" y="23908"/>
                  </a:lnTo>
                  <a:lnTo>
                    <a:pt x="8884" y="30111"/>
                  </a:lnTo>
                  <a:lnTo>
                    <a:pt x="3923" y="38489"/>
                  </a:lnTo>
                  <a:lnTo>
                    <a:pt x="1130" y="48784"/>
                  </a:lnTo>
                  <a:lnTo>
                    <a:pt x="0" y="73149"/>
                  </a:lnTo>
                  <a:lnTo>
                    <a:pt x="2621" y="79115"/>
                  </a:lnTo>
                  <a:lnTo>
                    <a:pt x="12387" y="91029"/>
                  </a:lnTo>
                  <a:lnTo>
                    <a:pt x="18048" y="94338"/>
                  </a:lnTo>
                  <a:lnTo>
                    <a:pt x="62419" y="108910"/>
                  </a:lnTo>
                  <a:lnTo>
                    <a:pt x="80322" y="114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5" name="SMARTInkShape-51"/>
            <p:cNvSpPr/>
            <p:nvPr/>
          </p:nvSpPr>
          <p:spPr>
            <a:xfrm>
              <a:off x="1973461" y="4206294"/>
              <a:ext cx="106744" cy="133535"/>
            </a:xfrm>
            <a:custGeom>
              <a:avLst/>
              <a:gdLst/>
              <a:ahLst/>
              <a:cxnLst/>
              <a:rect l="0" t="0" r="0" b="0"/>
              <a:pathLst>
                <a:path w="106744" h="133535">
                  <a:moveTo>
                    <a:pt x="0" y="44237"/>
                  </a:moveTo>
                  <a:lnTo>
                    <a:pt x="0" y="52799"/>
                  </a:lnTo>
                  <a:lnTo>
                    <a:pt x="8562" y="53157"/>
                  </a:lnTo>
                  <a:lnTo>
                    <a:pt x="15986" y="59302"/>
                  </a:lnTo>
                  <a:lnTo>
                    <a:pt x="24140" y="61268"/>
                  </a:lnTo>
                  <a:lnTo>
                    <a:pt x="29911" y="61728"/>
                  </a:lnTo>
                  <a:lnTo>
                    <a:pt x="35783" y="64579"/>
                  </a:lnTo>
                  <a:lnTo>
                    <a:pt x="41700" y="68161"/>
                  </a:lnTo>
                  <a:lnTo>
                    <a:pt x="53584" y="70460"/>
                  </a:lnTo>
                  <a:lnTo>
                    <a:pt x="56559" y="70649"/>
                  </a:lnTo>
                  <a:lnTo>
                    <a:pt x="62509" y="68213"/>
                  </a:lnTo>
                  <a:lnTo>
                    <a:pt x="68462" y="64815"/>
                  </a:lnTo>
                  <a:lnTo>
                    <a:pt x="77391" y="61910"/>
                  </a:lnTo>
                  <a:lnTo>
                    <a:pt x="86320" y="56198"/>
                  </a:lnTo>
                  <a:lnTo>
                    <a:pt x="92274" y="54514"/>
                  </a:lnTo>
                  <a:lnTo>
                    <a:pt x="94258" y="53073"/>
                  </a:lnTo>
                  <a:lnTo>
                    <a:pt x="95581" y="51120"/>
                  </a:lnTo>
                  <a:lnTo>
                    <a:pt x="98043" y="46304"/>
                  </a:lnTo>
                  <a:lnTo>
                    <a:pt x="104015" y="38014"/>
                  </a:lnTo>
                  <a:lnTo>
                    <a:pt x="106743" y="28106"/>
                  </a:lnTo>
                  <a:lnTo>
                    <a:pt x="100034" y="16892"/>
                  </a:lnTo>
                  <a:lnTo>
                    <a:pt x="99432" y="14101"/>
                  </a:lnTo>
                  <a:lnTo>
                    <a:pt x="98038" y="12240"/>
                  </a:lnTo>
                  <a:lnTo>
                    <a:pt x="96116" y="10999"/>
                  </a:lnTo>
                  <a:lnTo>
                    <a:pt x="91335" y="8629"/>
                  </a:lnTo>
                  <a:lnTo>
                    <a:pt x="83066" y="2708"/>
                  </a:lnTo>
                  <a:lnTo>
                    <a:pt x="74332" y="513"/>
                  </a:lnTo>
                  <a:lnTo>
                    <a:pt x="68424" y="0"/>
                  </a:lnTo>
                  <a:lnTo>
                    <a:pt x="62492" y="2417"/>
                  </a:lnTo>
                  <a:lnTo>
                    <a:pt x="44647" y="15050"/>
                  </a:lnTo>
                  <a:lnTo>
                    <a:pt x="38695" y="17375"/>
                  </a:lnTo>
                  <a:lnTo>
                    <a:pt x="23812" y="29737"/>
                  </a:lnTo>
                  <a:lnTo>
                    <a:pt x="20505" y="38123"/>
                  </a:lnTo>
                  <a:lnTo>
                    <a:pt x="17905" y="81585"/>
                  </a:lnTo>
                  <a:lnTo>
                    <a:pt x="20526" y="88287"/>
                  </a:lnTo>
                  <a:lnTo>
                    <a:pt x="53578" y="133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6" name="SMARTInkShape-52"/>
            <p:cNvSpPr/>
            <p:nvPr/>
          </p:nvSpPr>
          <p:spPr>
            <a:xfrm>
              <a:off x="2107561" y="4055319"/>
              <a:ext cx="142721" cy="257721"/>
            </a:xfrm>
            <a:custGeom>
              <a:avLst/>
              <a:gdLst/>
              <a:ahLst/>
              <a:cxnLst/>
              <a:rect l="0" t="0" r="0" b="0"/>
              <a:pathLst>
                <a:path w="142721" h="257721">
                  <a:moveTo>
                    <a:pt x="142720" y="7689"/>
                  </a:moveTo>
                  <a:lnTo>
                    <a:pt x="142720" y="0"/>
                  </a:lnTo>
                  <a:lnTo>
                    <a:pt x="142720" y="44256"/>
                  </a:lnTo>
                  <a:lnTo>
                    <a:pt x="141728" y="55691"/>
                  </a:lnTo>
                  <a:lnTo>
                    <a:pt x="134618" y="91066"/>
                  </a:lnTo>
                  <a:lnTo>
                    <a:pt x="127726" y="131899"/>
                  </a:lnTo>
                  <a:lnTo>
                    <a:pt x="124973" y="174635"/>
                  </a:lnTo>
                  <a:lnTo>
                    <a:pt x="124861" y="218003"/>
                  </a:lnTo>
                  <a:lnTo>
                    <a:pt x="124861" y="230808"/>
                  </a:lnTo>
                  <a:lnTo>
                    <a:pt x="124861" y="217626"/>
                  </a:lnTo>
                  <a:lnTo>
                    <a:pt x="123869" y="216107"/>
                  </a:lnTo>
                  <a:lnTo>
                    <a:pt x="122215" y="215096"/>
                  </a:lnTo>
                  <a:lnTo>
                    <a:pt x="120120" y="214421"/>
                  </a:lnTo>
                  <a:lnTo>
                    <a:pt x="118724" y="212979"/>
                  </a:lnTo>
                  <a:lnTo>
                    <a:pt x="117172" y="208731"/>
                  </a:lnTo>
                  <a:lnTo>
                    <a:pt x="115766" y="207201"/>
                  </a:lnTo>
                  <a:lnTo>
                    <a:pt x="111559" y="205502"/>
                  </a:lnTo>
                  <a:lnTo>
                    <a:pt x="110039" y="204056"/>
                  </a:lnTo>
                  <a:lnTo>
                    <a:pt x="102661" y="191832"/>
                  </a:lnTo>
                  <a:lnTo>
                    <a:pt x="97466" y="188749"/>
                  </a:lnTo>
                  <a:lnTo>
                    <a:pt x="91849" y="186386"/>
                  </a:lnTo>
                  <a:lnTo>
                    <a:pt x="83109" y="180471"/>
                  </a:lnTo>
                  <a:lnTo>
                    <a:pt x="74236" y="178276"/>
                  </a:lnTo>
                  <a:lnTo>
                    <a:pt x="42758" y="177389"/>
                  </a:lnTo>
                  <a:lnTo>
                    <a:pt x="36116" y="180015"/>
                  </a:lnTo>
                  <a:lnTo>
                    <a:pt x="29856" y="183497"/>
                  </a:lnTo>
                  <a:lnTo>
                    <a:pt x="20754" y="186449"/>
                  </a:lnTo>
                  <a:lnTo>
                    <a:pt x="5808" y="198603"/>
                  </a:lnTo>
                  <a:lnTo>
                    <a:pt x="2495" y="204326"/>
                  </a:lnTo>
                  <a:lnTo>
                    <a:pt x="194" y="212912"/>
                  </a:lnTo>
                  <a:lnTo>
                    <a:pt x="0" y="217300"/>
                  </a:lnTo>
                  <a:lnTo>
                    <a:pt x="2560" y="222557"/>
                  </a:lnTo>
                  <a:lnTo>
                    <a:pt x="20840" y="242870"/>
                  </a:lnTo>
                  <a:lnTo>
                    <a:pt x="29351" y="246159"/>
                  </a:lnTo>
                  <a:lnTo>
                    <a:pt x="38756" y="248613"/>
                  </a:lnTo>
                  <a:lnTo>
                    <a:pt x="46243" y="253011"/>
                  </a:lnTo>
                  <a:lnTo>
                    <a:pt x="87817" y="257100"/>
                  </a:lnTo>
                  <a:lnTo>
                    <a:pt x="98072" y="257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37" name="SMARTInkShape-Group7"/>
          <p:cNvGrpSpPr/>
          <p:nvPr/>
        </p:nvGrpSpPr>
        <p:grpSpPr>
          <a:xfrm>
            <a:off x="303609" y="4527352"/>
            <a:ext cx="1829224" cy="303186"/>
            <a:chOff x="303609" y="4527352"/>
            <a:chExt cx="1829224" cy="303186"/>
          </a:xfrm>
        </p:grpSpPr>
        <p:sp>
          <p:nvSpPr>
            <p:cNvPr id="428" name="SMARTInkShape-53"/>
            <p:cNvSpPr/>
            <p:nvPr/>
          </p:nvSpPr>
          <p:spPr>
            <a:xfrm>
              <a:off x="303609" y="4563070"/>
              <a:ext cx="571502" cy="116087"/>
            </a:xfrm>
            <a:custGeom>
              <a:avLst/>
              <a:gdLst/>
              <a:ahLst/>
              <a:cxnLst/>
              <a:rect l="0" t="0" r="0" b="0"/>
              <a:pathLst>
                <a:path w="571502" h="116087">
                  <a:moveTo>
                    <a:pt x="0" y="8930"/>
                  </a:moveTo>
                  <a:lnTo>
                    <a:pt x="0" y="1"/>
                  </a:lnTo>
                  <a:lnTo>
                    <a:pt x="4741" y="0"/>
                  </a:lnTo>
                  <a:lnTo>
                    <a:pt x="6137" y="993"/>
                  </a:lnTo>
                  <a:lnTo>
                    <a:pt x="7068" y="2646"/>
                  </a:lnTo>
                  <a:lnTo>
                    <a:pt x="7689" y="4740"/>
                  </a:lnTo>
                  <a:lnTo>
                    <a:pt x="9095" y="6137"/>
                  </a:lnTo>
                  <a:lnTo>
                    <a:pt x="16510" y="8562"/>
                  </a:lnTo>
                  <a:lnTo>
                    <a:pt x="22200" y="8821"/>
                  </a:lnTo>
                  <a:lnTo>
                    <a:pt x="27396" y="11527"/>
                  </a:lnTo>
                  <a:lnTo>
                    <a:pt x="30170" y="13638"/>
                  </a:lnTo>
                  <a:lnTo>
                    <a:pt x="38545" y="15983"/>
                  </a:lnTo>
                  <a:lnTo>
                    <a:pt x="47889" y="18018"/>
                  </a:lnTo>
                  <a:lnTo>
                    <a:pt x="58728" y="24741"/>
                  </a:lnTo>
                  <a:lnTo>
                    <a:pt x="65128" y="30179"/>
                  </a:lnTo>
                  <a:lnTo>
                    <a:pt x="73925" y="33256"/>
                  </a:lnTo>
                  <a:lnTo>
                    <a:pt x="114443" y="42571"/>
                  </a:lnTo>
                  <a:lnTo>
                    <a:pt x="151772" y="51504"/>
                  </a:lnTo>
                  <a:lnTo>
                    <a:pt x="173734" y="58807"/>
                  </a:lnTo>
                  <a:lnTo>
                    <a:pt x="213059" y="64423"/>
                  </a:lnTo>
                  <a:lnTo>
                    <a:pt x="249784" y="70052"/>
                  </a:lnTo>
                  <a:lnTo>
                    <a:pt x="286694" y="77301"/>
                  </a:lnTo>
                  <a:lnTo>
                    <a:pt x="328527" y="82408"/>
                  </a:lnTo>
                  <a:lnTo>
                    <a:pt x="365748" y="92677"/>
                  </a:lnTo>
                  <a:lnTo>
                    <a:pt x="407900" y="97130"/>
                  </a:lnTo>
                  <a:lnTo>
                    <a:pt x="445919" y="98010"/>
                  </a:lnTo>
                  <a:lnTo>
                    <a:pt x="470460" y="100809"/>
                  </a:lnTo>
                  <a:lnTo>
                    <a:pt x="496531" y="105902"/>
                  </a:lnTo>
                  <a:lnTo>
                    <a:pt x="537734" y="107083"/>
                  </a:lnTo>
                  <a:lnTo>
                    <a:pt x="571487" y="107157"/>
                  </a:lnTo>
                  <a:lnTo>
                    <a:pt x="571501" y="1160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9" name="SMARTInkShape-54"/>
            <p:cNvSpPr/>
            <p:nvPr/>
          </p:nvSpPr>
          <p:spPr>
            <a:xfrm>
              <a:off x="651867" y="4527352"/>
              <a:ext cx="258926" cy="276821"/>
            </a:xfrm>
            <a:custGeom>
              <a:avLst/>
              <a:gdLst/>
              <a:ahLst/>
              <a:cxnLst/>
              <a:rect l="0" t="0" r="0" b="0"/>
              <a:pathLst>
                <a:path w="258926" h="276821">
                  <a:moveTo>
                    <a:pt x="0" y="0"/>
                  </a:moveTo>
                  <a:lnTo>
                    <a:pt x="7689" y="0"/>
                  </a:lnTo>
                  <a:lnTo>
                    <a:pt x="15814" y="6136"/>
                  </a:lnTo>
                  <a:lnTo>
                    <a:pt x="24089" y="9094"/>
                  </a:lnTo>
                  <a:lnTo>
                    <a:pt x="63297" y="35773"/>
                  </a:lnTo>
                  <a:lnTo>
                    <a:pt x="80601" y="47310"/>
                  </a:lnTo>
                  <a:lnTo>
                    <a:pt x="93370" y="56745"/>
                  </a:lnTo>
                  <a:lnTo>
                    <a:pt x="136104" y="77145"/>
                  </a:lnTo>
                  <a:lnTo>
                    <a:pt x="178706" y="95228"/>
                  </a:lnTo>
                  <a:lnTo>
                    <a:pt x="202171" y="107152"/>
                  </a:lnTo>
                  <a:lnTo>
                    <a:pt x="206219" y="110129"/>
                  </a:lnTo>
                  <a:lnTo>
                    <a:pt x="216007" y="113438"/>
                  </a:lnTo>
                  <a:lnTo>
                    <a:pt x="225980" y="115901"/>
                  </a:lnTo>
                  <a:lnTo>
                    <a:pt x="240467" y="122921"/>
                  </a:lnTo>
                  <a:lnTo>
                    <a:pt x="248142" y="124601"/>
                  </a:lnTo>
                  <a:lnTo>
                    <a:pt x="258925" y="133912"/>
                  </a:lnTo>
                  <a:lnTo>
                    <a:pt x="251270" y="133942"/>
                  </a:lnTo>
                  <a:lnTo>
                    <a:pt x="231988" y="149390"/>
                  </a:lnTo>
                  <a:lnTo>
                    <a:pt x="226137" y="151724"/>
                  </a:lnTo>
                  <a:lnTo>
                    <a:pt x="202216" y="165949"/>
                  </a:lnTo>
                  <a:lnTo>
                    <a:pt x="163297" y="181947"/>
                  </a:lnTo>
                  <a:lnTo>
                    <a:pt x="118716" y="205397"/>
                  </a:lnTo>
                  <a:lnTo>
                    <a:pt x="78137" y="229196"/>
                  </a:lnTo>
                  <a:lnTo>
                    <a:pt x="66588" y="237132"/>
                  </a:lnTo>
                  <a:lnTo>
                    <a:pt x="53796" y="242963"/>
                  </a:lnTo>
                  <a:lnTo>
                    <a:pt x="41715" y="253375"/>
                  </a:lnTo>
                  <a:lnTo>
                    <a:pt x="26789" y="2768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0" name="SMARTInkShape-55"/>
            <p:cNvSpPr/>
            <p:nvPr/>
          </p:nvSpPr>
          <p:spPr>
            <a:xfrm>
              <a:off x="1000125" y="4527352"/>
              <a:ext cx="250032" cy="240576"/>
            </a:xfrm>
            <a:custGeom>
              <a:avLst/>
              <a:gdLst/>
              <a:ahLst/>
              <a:cxnLst/>
              <a:rect l="0" t="0" r="0" b="0"/>
              <a:pathLst>
                <a:path w="250032" h="240576">
                  <a:moveTo>
                    <a:pt x="17859" y="62507"/>
                  </a:moveTo>
                  <a:lnTo>
                    <a:pt x="17859" y="75810"/>
                  </a:lnTo>
                  <a:lnTo>
                    <a:pt x="16867" y="77329"/>
                  </a:lnTo>
                  <a:lnTo>
                    <a:pt x="15214" y="78342"/>
                  </a:lnTo>
                  <a:lnTo>
                    <a:pt x="10171" y="79966"/>
                  </a:lnTo>
                  <a:lnTo>
                    <a:pt x="8944" y="123054"/>
                  </a:lnTo>
                  <a:lnTo>
                    <a:pt x="7944" y="132081"/>
                  </a:lnTo>
                  <a:lnTo>
                    <a:pt x="552" y="175577"/>
                  </a:lnTo>
                  <a:lnTo>
                    <a:pt x="6" y="219985"/>
                  </a:lnTo>
                  <a:lnTo>
                    <a:pt x="0" y="240575"/>
                  </a:lnTo>
                  <a:lnTo>
                    <a:pt x="7689" y="233366"/>
                  </a:lnTo>
                  <a:lnTo>
                    <a:pt x="9677" y="225278"/>
                  </a:lnTo>
                  <a:lnTo>
                    <a:pt x="14994" y="216018"/>
                  </a:lnTo>
                  <a:lnTo>
                    <a:pt x="25436" y="172474"/>
                  </a:lnTo>
                  <a:lnTo>
                    <a:pt x="34812" y="130958"/>
                  </a:lnTo>
                  <a:lnTo>
                    <a:pt x="36442" y="113106"/>
                  </a:lnTo>
                  <a:lnTo>
                    <a:pt x="44081" y="74083"/>
                  </a:lnTo>
                  <a:lnTo>
                    <a:pt x="44536" y="60053"/>
                  </a:lnTo>
                  <a:lnTo>
                    <a:pt x="41953" y="53809"/>
                  </a:lnTo>
                  <a:lnTo>
                    <a:pt x="38490" y="47728"/>
                  </a:lnTo>
                  <a:lnTo>
                    <a:pt x="36266" y="35738"/>
                  </a:lnTo>
                  <a:lnTo>
                    <a:pt x="35751" y="27313"/>
                  </a:lnTo>
                  <a:lnTo>
                    <a:pt x="40469" y="31684"/>
                  </a:lnTo>
                  <a:lnTo>
                    <a:pt x="42791" y="36571"/>
                  </a:lnTo>
                  <a:lnTo>
                    <a:pt x="45396" y="50714"/>
                  </a:lnTo>
                  <a:lnTo>
                    <a:pt x="50713" y="60556"/>
                  </a:lnTo>
                  <a:lnTo>
                    <a:pt x="53721" y="74607"/>
                  </a:lnTo>
                  <a:lnTo>
                    <a:pt x="74536" y="118263"/>
                  </a:lnTo>
                  <a:lnTo>
                    <a:pt x="92284" y="157426"/>
                  </a:lnTo>
                  <a:lnTo>
                    <a:pt x="110134" y="188707"/>
                  </a:lnTo>
                  <a:lnTo>
                    <a:pt x="148583" y="219242"/>
                  </a:lnTo>
                  <a:lnTo>
                    <a:pt x="157685" y="222057"/>
                  </a:lnTo>
                  <a:lnTo>
                    <a:pt x="167891" y="223086"/>
                  </a:lnTo>
                  <a:lnTo>
                    <a:pt x="179144" y="216153"/>
                  </a:lnTo>
                  <a:lnTo>
                    <a:pt x="181937" y="215540"/>
                  </a:lnTo>
                  <a:lnTo>
                    <a:pt x="187687" y="209566"/>
                  </a:lnTo>
                  <a:lnTo>
                    <a:pt x="192557" y="201289"/>
                  </a:lnTo>
                  <a:lnTo>
                    <a:pt x="211583" y="157457"/>
                  </a:lnTo>
                  <a:lnTo>
                    <a:pt x="219347" y="139809"/>
                  </a:lnTo>
                  <a:lnTo>
                    <a:pt x="232728" y="98221"/>
                  </a:lnTo>
                  <a:lnTo>
                    <a:pt x="237380" y="86317"/>
                  </a:lnTo>
                  <a:lnTo>
                    <a:pt x="247142" y="41836"/>
                  </a:lnTo>
                  <a:lnTo>
                    <a:pt x="249956" y="11988"/>
                  </a:lnTo>
                  <a:lnTo>
                    <a:pt x="2500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1" name="SMARTInkShape-56"/>
            <p:cNvSpPr/>
            <p:nvPr/>
          </p:nvSpPr>
          <p:spPr>
            <a:xfrm>
              <a:off x="1250308" y="4625578"/>
              <a:ext cx="80213" cy="89285"/>
            </a:xfrm>
            <a:custGeom>
              <a:avLst/>
              <a:gdLst/>
              <a:ahLst/>
              <a:cxnLst/>
              <a:rect l="0" t="0" r="0" b="0"/>
              <a:pathLst>
                <a:path w="80213" h="89285">
                  <a:moveTo>
                    <a:pt x="44497" y="17860"/>
                  </a:moveTo>
                  <a:lnTo>
                    <a:pt x="44497" y="22600"/>
                  </a:lnTo>
                  <a:lnTo>
                    <a:pt x="43505" y="23996"/>
                  </a:lnTo>
                  <a:lnTo>
                    <a:pt x="41851" y="24927"/>
                  </a:lnTo>
                  <a:lnTo>
                    <a:pt x="39756" y="25548"/>
                  </a:lnTo>
                  <a:lnTo>
                    <a:pt x="38360" y="26954"/>
                  </a:lnTo>
                  <a:lnTo>
                    <a:pt x="36808" y="31162"/>
                  </a:lnTo>
                  <a:lnTo>
                    <a:pt x="35402" y="32681"/>
                  </a:lnTo>
                  <a:lnTo>
                    <a:pt x="31194" y="34369"/>
                  </a:lnTo>
                  <a:lnTo>
                    <a:pt x="29675" y="35811"/>
                  </a:lnTo>
                  <a:lnTo>
                    <a:pt x="22297" y="48029"/>
                  </a:lnTo>
                  <a:lnTo>
                    <a:pt x="14327" y="56675"/>
                  </a:lnTo>
                  <a:lnTo>
                    <a:pt x="8598" y="59915"/>
                  </a:lnTo>
                  <a:lnTo>
                    <a:pt x="5682" y="60779"/>
                  </a:lnTo>
                  <a:lnTo>
                    <a:pt x="3737" y="62348"/>
                  </a:lnTo>
                  <a:lnTo>
                    <a:pt x="1577" y="66736"/>
                  </a:lnTo>
                  <a:lnTo>
                    <a:pt x="0" y="83454"/>
                  </a:lnTo>
                  <a:lnTo>
                    <a:pt x="942" y="85401"/>
                  </a:lnTo>
                  <a:lnTo>
                    <a:pt x="2562" y="86700"/>
                  </a:lnTo>
                  <a:lnTo>
                    <a:pt x="7550" y="88784"/>
                  </a:lnTo>
                  <a:lnTo>
                    <a:pt x="29737" y="89284"/>
                  </a:lnTo>
                  <a:lnTo>
                    <a:pt x="35622" y="86645"/>
                  </a:lnTo>
                  <a:lnTo>
                    <a:pt x="41545" y="83157"/>
                  </a:lnTo>
                  <a:lnTo>
                    <a:pt x="50457" y="80202"/>
                  </a:lnTo>
                  <a:lnTo>
                    <a:pt x="65334" y="68047"/>
                  </a:lnTo>
                  <a:lnTo>
                    <a:pt x="68640" y="62323"/>
                  </a:lnTo>
                  <a:lnTo>
                    <a:pt x="71102" y="56473"/>
                  </a:lnTo>
                  <a:lnTo>
                    <a:pt x="77074" y="47601"/>
                  </a:lnTo>
                  <a:lnTo>
                    <a:pt x="79802" y="37480"/>
                  </a:lnTo>
                  <a:lnTo>
                    <a:pt x="80212" y="13609"/>
                  </a:lnTo>
                  <a:lnTo>
                    <a:pt x="79221" y="12049"/>
                  </a:lnTo>
                  <a:lnTo>
                    <a:pt x="77568" y="11010"/>
                  </a:lnTo>
                  <a:lnTo>
                    <a:pt x="75474" y="10317"/>
                  </a:lnTo>
                  <a:lnTo>
                    <a:pt x="74078" y="8862"/>
                  </a:lnTo>
                  <a:lnTo>
                    <a:pt x="7128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2" name="SMARTInkShape-57"/>
            <p:cNvSpPr/>
            <p:nvPr/>
          </p:nvSpPr>
          <p:spPr>
            <a:xfrm>
              <a:off x="1446610" y="4572368"/>
              <a:ext cx="133790" cy="212691"/>
            </a:xfrm>
            <a:custGeom>
              <a:avLst/>
              <a:gdLst/>
              <a:ahLst/>
              <a:cxnLst/>
              <a:rect l="0" t="0" r="0" b="0"/>
              <a:pathLst>
                <a:path w="133790" h="212691">
                  <a:moveTo>
                    <a:pt x="98226" y="8562"/>
                  </a:moveTo>
                  <a:lnTo>
                    <a:pt x="105914" y="873"/>
                  </a:lnTo>
                  <a:lnTo>
                    <a:pt x="111528" y="0"/>
                  </a:lnTo>
                  <a:lnTo>
                    <a:pt x="113047" y="870"/>
                  </a:lnTo>
                  <a:lnTo>
                    <a:pt x="114060" y="2442"/>
                  </a:lnTo>
                  <a:lnTo>
                    <a:pt x="115967" y="8203"/>
                  </a:lnTo>
                  <a:lnTo>
                    <a:pt x="124983" y="8561"/>
                  </a:lnTo>
                  <a:lnTo>
                    <a:pt x="117324" y="16250"/>
                  </a:lnTo>
                  <a:lnTo>
                    <a:pt x="109201" y="18238"/>
                  </a:lnTo>
                  <a:lnTo>
                    <a:pt x="99934" y="23555"/>
                  </a:lnTo>
                  <a:lnTo>
                    <a:pt x="86054" y="26564"/>
                  </a:lnTo>
                  <a:lnTo>
                    <a:pt x="71973" y="33321"/>
                  </a:lnTo>
                  <a:lnTo>
                    <a:pt x="68817" y="33998"/>
                  </a:lnTo>
                  <a:lnTo>
                    <a:pt x="50632" y="42920"/>
                  </a:lnTo>
                  <a:lnTo>
                    <a:pt x="48637" y="45358"/>
                  </a:lnTo>
                  <a:lnTo>
                    <a:pt x="44838" y="56286"/>
                  </a:lnTo>
                  <a:lnTo>
                    <a:pt x="42790" y="58237"/>
                  </a:lnTo>
                  <a:lnTo>
                    <a:pt x="40433" y="59538"/>
                  </a:lnTo>
                  <a:lnTo>
                    <a:pt x="38861" y="62389"/>
                  </a:lnTo>
                  <a:lnTo>
                    <a:pt x="37115" y="70850"/>
                  </a:lnTo>
                  <a:lnTo>
                    <a:pt x="40873" y="91509"/>
                  </a:lnTo>
                  <a:lnTo>
                    <a:pt x="48270" y="107001"/>
                  </a:lnTo>
                  <a:lnTo>
                    <a:pt x="82486" y="148915"/>
                  </a:lnTo>
                  <a:lnTo>
                    <a:pt x="92223" y="157261"/>
                  </a:lnTo>
                  <a:lnTo>
                    <a:pt x="129953" y="200965"/>
                  </a:lnTo>
                  <a:lnTo>
                    <a:pt x="133789" y="204857"/>
                  </a:lnTo>
                  <a:lnTo>
                    <a:pt x="120648" y="211120"/>
                  </a:lnTo>
                  <a:lnTo>
                    <a:pt x="113814" y="212690"/>
                  </a:lnTo>
                  <a:lnTo>
                    <a:pt x="73036" y="205350"/>
                  </a:lnTo>
                  <a:lnTo>
                    <a:pt x="28488" y="205023"/>
                  </a:lnTo>
                  <a:lnTo>
                    <a:pt x="11527" y="205017"/>
                  </a:lnTo>
                  <a:lnTo>
                    <a:pt x="7685" y="204024"/>
                  </a:lnTo>
                  <a:lnTo>
                    <a:pt x="5123" y="202370"/>
                  </a:lnTo>
                  <a:lnTo>
                    <a:pt x="0" y="1960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3" name="SMARTInkShape-58"/>
            <p:cNvSpPr/>
            <p:nvPr/>
          </p:nvSpPr>
          <p:spPr>
            <a:xfrm>
              <a:off x="1607344" y="4617172"/>
              <a:ext cx="141480" cy="213366"/>
            </a:xfrm>
            <a:custGeom>
              <a:avLst/>
              <a:gdLst/>
              <a:ahLst/>
              <a:cxnLst/>
              <a:rect l="0" t="0" r="0" b="0"/>
              <a:pathLst>
                <a:path w="141480" h="213366">
                  <a:moveTo>
                    <a:pt x="0" y="79844"/>
                  </a:moveTo>
                  <a:lnTo>
                    <a:pt x="0" y="101966"/>
                  </a:lnTo>
                  <a:lnTo>
                    <a:pt x="2646" y="107205"/>
                  </a:lnTo>
                  <a:lnTo>
                    <a:pt x="6137" y="112840"/>
                  </a:lnTo>
                  <a:lnTo>
                    <a:pt x="8102" y="122583"/>
                  </a:lnTo>
                  <a:lnTo>
                    <a:pt x="8915" y="167116"/>
                  </a:lnTo>
                  <a:lnTo>
                    <a:pt x="8930" y="211642"/>
                  </a:lnTo>
                  <a:lnTo>
                    <a:pt x="8930" y="213365"/>
                  </a:lnTo>
                  <a:lnTo>
                    <a:pt x="8930" y="208923"/>
                  </a:lnTo>
                  <a:lnTo>
                    <a:pt x="9922" y="207568"/>
                  </a:lnTo>
                  <a:lnTo>
                    <a:pt x="13670" y="206063"/>
                  </a:lnTo>
                  <a:lnTo>
                    <a:pt x="15066" y="203677"/>
                  </a:lnTo>
                  <a:lnTo>
                    <a:pt x="17491" y="184847"/>
                  </a:lnTo>
                  <a:lnTo>
                    <a:pt x="17845" y="142151"/>
                  </a:lnTo>
                  <a:lnTo>
                    <a:pt x="18849" y="112559"/>
                  </a:lnTo>
                  <a:lnTo>
                    <a:pt x="26237" y="77980"/>
                  </a:lnTo>
                  <a:lnTo>
                    <a:pt x="27708" y="50824"/>
                  </a:lnTo>
                  <a:lnTo>
                    <a:pt x="33896" y="39275"/>
                  </a:lnTo>
                  <a:lnTo>
                    <a:pt x="41021" y="29569"/>
                  </a:lnTo>
                  <a:lnTo>
                    <a:pt x="46578" y="17400"/>
                  </a:lnTo>
                  <a:lnTo>
                    <a:pt x="56936" y="5442"/>
                  </a:lnTo>
                  <a:lnTo>
                    <a:pt x="62677" y="2128"/>
                  </a:lnTo>
                  <a:lnTo>
                    <a:pt x="74133" y="262"/>
                  </a:lnTo>
                  <a:lnTo>
                    <a:pt x="79188" y="0"/>
                  </a:lnTo>
                  <a:lnTo>
                    <a:pt x="87450" y="2355"/>
                  </a:lnTo>
                  <a:lnTo>
                    <a:pt x="94429" y="5717"/>
                  </a:lnTo>
                  <a:lnTo>
                    <a:pt x="103936" y="8601"/>
                  </a:lnTo>
                  <a:lnTo>
                    <a:pt x="127982" y="29366"/>
                  </a:lnTo>
                  <a:lnTo>
                    <a:pt x="131295" y="35250"/>
                  </a:lnTo>
                  <a:lnTo>
                    <a:pt x="133760" y="41172"/>
                  </a:lnTo>
                  <a:lnTo>
                    <a:pt x="139733" y="50085"/>
                  </a:lnTo>
                  <a:lnTo>
                    <a:pt x="141479" y="56034"/>
                  </a:lnTo>
                  <a:lnTo>
                    <a:pt x="140952" y="59010"/>
                  </a:lnTo>
                  <a:lnTo>
                    <a:pt x="137721" y="64962"/>
                  </a:lnTo>
                  <a:lnTo>
                    <a:pt x="135470" y="66946"/>
                  </a:lnTo>
                  <a:lnTo>
                    <a:pt x="116001" y="77750"/>
                  </a:lnTo>
                  <a:lnTo>
                    <a:pt x="90504" y="79721"/>
                  </a:lnTo>
                  <a:lnTo>
                    <a:pt x="47943" y="79841"/>
                  </a:lnTo>
                  <a:lnTo>
                    <a:pt x="17859" y="79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4" name="SMARTInkShape-59"/>
            <p:cNvSpPr/>
            <p:nvPr/>
          </p:nvSpPr>
          <p:spPr>
            <a:xfrm>
              <a:off x="1742685" y="4607840"/>
              <a:ext cx="150410" cy="98106"/>
            </a:xfrm>
            <a:custGeom>
              <a:avLst/>
              <a:gdLst/>
              <a:ahLst/>
              <a:cxnLst/>
              <a:rect l="0" t="0" r="0" b="0"/>
              <a:pathLst>
                <a:path w="150410" h="98106">
                  <a:moveTo>
                    <a:pt x="105761" y="62387"/>
                  </a:moveTo>
                  <a:lnTo>
                    <a:pt x="105761" y="54698"/>
                  </a:lnTo>
                  <a:lnTo>
                    <a:pt x="104768" y="54284"/>
                  </a:lnTo>
                  <a:lnTo>
                    <a:pt x="101020" y="53825"/>
                  </a:lnTo>
                  <a:lnTo>
                    <a:pt x="99623" y="52710"/>
                  </a:lnTo>
                  <a:lnTo>
                    <a:pt x="97198" y="45801"/>
                  </a:lnTo>
                  <a:lnTo>
                    <a:pt x="96831" y="14351"/>
                  </a:lnTo>
                  <a:lnTo>
                    <a:pt x="95838" y="12503"/>
                  </a:lnTo>
                  <a:lnTo>
                    <a:pt x="94185" y="11272"/>
                  </a:lnTo>
                  <a:lnTo>
                    <a:pt x="92090" y="10451"/>
                  </a:lnTo>
                  <a:lnTo>
                    <a:pt x="90694" y="8911"/>
                  </a:lnTo>
                  <a:lnTo>
                    <a:pt x="89142" y="4554"/>
                  </a:lnTo>
                  <a:lnTo>
                    <a:pt x="87736" y="2996"/>
                  </a:lnTo>
                  <a:lnTo>
                    <a:pt x="83528" y="1264"/>
                  </a:lnTo>
                  <a:lnTo>
                    <a:pt x="66943" y="0"/>
                  </a:lnTo>
                  <a:lnTo>
                    <a:pt x="61058" y="2579"/>
                  </a:lnTo>
                  <a:lnTo>
                    <a:pt x="55135" y="6040"/>
                  </a:lnTo>
                  <a:lnTo>
                    <a:pt x="46222" y="8980"/>
                  </a:lnTo>
                  <a:lnTo>
                    <a:pt x="13487" y="38610"/>
                  </a:lnTo>
                  <a:lnTo>
                    <a:pt x="10180" y="44543"/>
                  </a:lnTo>
                  <a:lnTo>
                    <a:pt x="9298" y="47514"/>
                  </a:lnTo>
                  <a:lnTo>
                    <a:pt x="7718" y="49495"/>
                  </a:lnTo>
                  <a:lnTo>
                    <a:pt x="1745" y="53275"/>
                  </a:lnTo>
                  <a:lnTo>
                    <a:pt x="0" y="57676"/>
                  </a:lnTo>
                  <a:lnTo>
                    <a:pt x="527" y="60238"/>
                  </a:lnTo>
                  <a:lnTo>
                    <a:pt x="5856" y="71480"/>
                  </a:lnTo>
                  <a:lnTo>
                    <a:pt x="6415" y="74402"/>
                  </a:lnTo>
                  <a:lnTo>
                    <a:pt x="7780" y="76350"/>
                  </a:lnTo>
                  <a:lnTo>
                    <a:pt x="9682" y="77649"/>
                  </a:lnTo>
                  <a:lnTo>
                    <a:pt x="17100" y="79477"/>
                  </a:lnTo>
                  <a:lnTo>
                    <a:pt x="46240" y="80233"/>
                  </a:lnTo>
                  <a:lnTo>
                    <a:pt x="52187" y="77594"/>
                  </a:lnTo>
                  <a:lnTo>
                    <a:pt x="55162" y="75501"/>
                  </a:lnTo>
                  <a:lnTo>
                    <a:pt x="77110" y="69221"/>
                  </a:lnTo>
                  <a:lnTo>
                    <a:pt x="104355" y="45912"/>
                  </a:lnTo>
                  <a:lnTo>
                    <a:pt x="110084" y="44938"/>
                  </a:lnTo>
                  <a:lnTo>
                    <a:pt x="111620" y="43809"/>
                  </a:lnTo>
                  <a:lnTo>
                    <a:pt x="114570" y="35976"/>
                  </a:lnTo>
                  <a:lnTo>
                    <a:pt x="114690" y="65774"/>
                  </a:lnTo>
                  <a:lnTo>
                    <a:pt x="150409" y="98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5" name="SMARTInkShape-60"/>
            <p:cNvSpPr/>
            <p:nvPr/>
          </p:nvSpPr>
          <p:spPr>
            <a:xfrm>
              <a:off x="1928967" y="4598821"/>
              <a:ext cx="71284" cy="133914"/>
            </a:xfrm>
            <a:custGeom>
              <a:avLst/>
              <a:gdLst/>
              <a:ahLst/>
              <a:cxnLst/>
              <a:rect l="0" t="0" r="0" b="0"/>
              <a:pathLst>
                <a:path w="71284" h="133914">
                  <a:moveTo>
                    <a:pt x="62354" y="26757"/>
                  </a:moveTo>
                  <a:lnTo>
                    <a:pt x="62354" y="22017"/>
                  </a:lnTo>
                  <a:lnTo>
                    <a:pt x="63346" y="20620"/>
                  </a:lnTo>
                  <a:lnTo>
                    <a:pt x="64999" y="19689"/>
                  </a:lnTo>
                  <a:lnTo>
                    <a:pt x="67094" y="19068"/>
                  </a:lnTo>
                  <a:lnTo>
                    <a:pt x="68490" y="17663"/>
                  </a:lnTo>
                  <a:lnTo>
                    <a:pt x="71273" y="8933"/>
                  </a:lnTo>
                  <a:lnTo>
                    <a:pt x="71283" y="77"/>
                  </a:lnTo>
                  <a:lnTo>
                    <a:pt x="66543" y="0"/>
                  </a:lnTo>
                  <a:lnTo>
                    <a:pt x="65146" y="982"/>
                  </a:lnTo>
                  <a:lnTo>
                    <a:pt x="64215" y="2628"/>
                  </a:lnTo>
                  <a:lnTo>
                    <a:pt x="63595" y="4718"/>
                  </a:lnTo>
                  <a:lnTo>
                    <a:pt x="62189" y="6111"/>
                  </a:lnTo>
                  <a:lnTo>
                    <a:pt x="52803" y="10993"/>
                  </a:lnTo>
                  <a:lnTo>
                    <a:pt x="47195" y="14790"/>
                  </a:lnTo>
                  <a:lnTo>
                    <a:pt x="41395" y="16477"/>
                  </a:lnTo>
                  <a:lnTo>
                    <a:pt x="39451" y="17920"/>
                  </a:lnTo>
                  <a:lnTo>
                    <a:pt x="38156" y="19873"/>
                  </a:lnTo>
                  <a:lnTo>
                    <a:pt x="35724" y="24690"/>
                  </a:lnTo>
                  <a:lnTo>
                    <a:pt x="3793" y="60498"/>
                  </a:lnTo>
                  <a:lnTo>
                    <a:pt x="365" y="82072"/>
                  </a:lnTo>
                  <a:lnTo>
                    <a:pt x="0" y="91874"/>
                  </a:lnTo>
                  <a:lnTo>
                    <a:pt x="2560" y="98031"/>
                  </a:lnTo>
                  <a:lnTo>
                    <a:pt x="12288" y="110068"/>
                  </a:lnTo>
                  <a:lnTo>
                    <a:pt x="17943" y="113394"/>
                  </a:lnTo>
                  <a:lnTo>
                    <a:pt x="25748" y="116856"/>
                  </a:lnTo>
                  <a:lnTo>
                    <a:pt x="45885" y="127977"/>
                  </a:lnTo>
                  <a:lnTo>
                    <a:pt x="71283" y="1339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6" name="SMARTInkShape-61"/>
            <p:cNvSpPr/>
            <p:nvPr/>
          </p:nvSpPr>
          <p:spPr>
            <a:xfrm>
              <a:off x="2036001" y="4589979"/>
              <a:ext cx="96832" cy="142756"/>
            </a:xfrm>
            <a:custGeom>
              <a:avLst/>
              <a:gdLst/>
              <a:ahLst/>
              <a:cxnLst/>
              <a:rect l="0" t="0" r="0" b="0"/>
              <a:pathLst>
                <a:path w="96832" h="142756">
                  <a:moveTo>
                    <a:pt x="8898" y="80248"/>
                  </a:moveTo>
                  <a:lnTo>
                    <a:pt x="0" y="80248"/>
                  </a:lnTo>
                  <a:lnTo>
                    <a:pt x="41894" y="80248"/>
                  </a:lnTo>
                  <a:lnTo>
                    <a:pt x="56556" y="80248"/>
                  </a:lnTo>
                  <a:lnTo>
                    <a:pt x="62490" y="77602"/>
                  </a:lnTo>
                  <a:lnTo>
                    <a:pt x="68435" y="74111"/>
                  </a:lnTo>
                  <a:lnTo>
                    <a:pt x="74385" y="72559"/>
                  </a:lnTo>
                  <a:lnTo>
                    <a:pt x="76368" y="71153"/>
                  </a:lnTo>
                  <a:lnTo>
                    <a:pt x="77691" y="69223"/>
                  </a:lnTo>
                  <a:lnTo>
                    <a:pt x="80152" y="64434"/>
                  </a:lnTo>
                  <a:lnTo>
                    <a:pt x="86124" y="56159"/>
                  </a:lnTo>
                  <a:lnTo>
                    <a:pt x="89326" y="47423"/>
                  </a:lnTo>
                  <a:lnTo>
                    <a:pt x="95126" y="38551"/>
                  </a:lnTo>
                  <a:lnTo>
                    <a:pt x="96831" y="32612"/>
                  </a:lnTo>
                  <a:lnTo>
                    <a:pt x="96293" y="29639"/>
                  </a:lnTo>
                  <a:lnTo>
                    <a:pt x="90386" y="19502"/>
                  </a:lnTo>
                  <a:lnTo>
                    <a:pt x="75991" y="4483"/>
                  </a:lnTo>
                  <a:lnTo>
                    <a:pt x="70798" y="1926"/>
                  </a:lnTo>
                  <a:lnTo>
                    <a:pt x="50847" y="60"/>
                  </a:lnTo>
                  <a:lnTo>
                    <a:pt x="45793" y="0"/>
                  </a:lnTo>
                  <a:lnTo>
                    <a:pt x="37533" y="2579"/>
                  </a:lnTo>
                  <a:lnTo>
                    <a:pt x="24145" y="12320"/>
                  </a:lnTo>
                  <a:lnTo>
                    <a:pt x="20635" y="17977"/>
                  </a:lnTo>
                  <a:lnTo>
                    <a:pt x="18083" y="23798"/>
                  </a:lnTo>
                  <a:lnTo>
                    <a:pt x="2454" y="44535"/>
                  </a:lnTo>
                  <a:lnTo>
                    <a:pt x="459" y="61177"/>
                  </a:lnTo>
                  <a:lnTo>
                    <a:pt x="113" y="73053"/>
                  </a:lnTo>
                  <a:lnTo>
                    <a:pt x="2678" y="79696"/>
                  </a:lnTo>
                  <a:lnTo>
                    <a:pt x="4752" y="82856"/>
                  </a:lnTo>
                  <a:lnTo>
                    <a:pt x="10063" y="101194"/>
                  </a:lnTo>
                  <a:lnTo>
                    <a:pt x="39288" y="127804"/>
                  </a:lnTo>
                  <a:lnTo>
                    <a:pt x="62476" y="1427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833362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February 10, 2017</a:t>
            </a:r>
            <a:endParaRPr lang="en-US" sz="6000" b="1" dirty="0"/>
          </a:p>
        </p:txBody>
      </p:sp>
      <p:sp>
        <p:nvSpPr>
          <p:cNvPr id="3" name="Content Placeholder 2"/>
          <p:cNvSpPr>
            <a:spLocks noGrp="1"/>
          </p:cNvSpPr>
          <p:nvPr>
            <p:ph sz="quarter" idx="1"/>
          </p:nvPr>
        </p:nvSpPr>
        <p:spPr>
          <a:xfrm>
            <a:off x="533400" y="1371600"/>
            <a:ext cx="8153400" cy="5181600"/>
          </a:xfrm>
        </p:spPr>
        <p:txBody>
          <a:bodyPr>
            <a:normAutofit fontScale="92500" lnSpcReduction="10000"/>
          </a:bodyPr>
          <a:lstStyle/>
          <a:p>
            <a:r>
              <a:rPr lang="en-US" sz="3600" b="1" dirty="0" smtClean="0"/>
              <a:t>Favorite / Least Favorite Song(s)</a:t>
            </a:r>
          </a:p>
          <a:p>
            <a:pPr lvl="1"/>
            <a:r>
              <a:rPr lang="en-US" b="1" dirty="0" smtClean="0">
                <a:effectLst>
                  <a:outerShdw blurRad="38100" dist="38100" dir="2700000" algn="tl">
                    <a:srgbClr val="000000">
                      <a:alpha val="43137"/>
                    </a:srgbClr>
                  </a:outerShdw>
                </a:effectLst>
              </a:rPr>
              <a:t>What is one of your all-time favorite songs?</a:t>
            </a:r>
          </a:p>
          <a:p>
            <a:pPr lvl="2"/>
            <a:r>
              <a:rPr lang="en-US" dirty="0" smtClean="0"/>
              <a:t>Specifically, what have you always enjoyed about the song?  Be specific.</a:t>
            </a:r>
          </a:p>
          <a:p>
            <a:pPr lvl="2"/>
            <a:r>
              <a:rPr lang="en-US" dirty="0" smtClean="0"/>
              <a:t>Describe the message of the song.  What is it about?</a:t>
            </a:r>
          </a:p>
          <a:p>
            <a:pPr lvl="2"/>
            <a:r>
              <a:rPr lang="en-US" dirty="0" smtClean="0"/>
              <a:t>Describe the lyrics – are they meaningful? Is there a theme?  Important repeated words?</a:t>
            </a:r>
          </a:p>
          <a:p>
            <a:pPr lvl="2"/>
            <a:r>
              <a:rPr lang="en-US" dirty="0" smtClean="0"/>
              <a:t>Describe the vocals – Nice harmonies?  How would you describe the singer’s/band’s vocals?  </a:t>
            </a:r>
          </a:p>
          <a:p>
            <a:pPr lvl="1"/>
            <a:r>
              <a:rPr lang="en-US" b="1" dirty="0" smtClean="0">
                <a:effectLst>
                  <a:outerShdw blurRad="38100" dist="38100" dir="2700000" algn="tl">
                    <a:srgbClr val="000000">
                      <a:alpha val="43137"/>
                    </a:srgbClr>
                  </a:outerShdw>
                </a:effectLst>
              </a:rPr>
              <a:t>What is one of your all-time least favorite songs?</a:t>
            </a:r>
          </a:p>
          <a:p>
            <a:pPr lvl="2"/>
            <a:r>
              <a:rPr lang="en-US" dirty="0"/>
              <a:t>Specifically, what have you always </a:t>
            </a:r>
            <a:r>
              <a:rPr lang="en-US" i="1" dirty="0" smtClean="0"/>
              <a:t>disliked </a:t>
            </a:r>
            <a:r>
              <a:rPr lang="en-US" dirty="0" smtClean="0"/>
              <a:t>about </a:t>
            </a:r>
            <a:r>
              <a:rPr lang="en-US" dirty="0"/>
              <a:t>the song?  Be specific.</a:t>
            </a:r>
          </a:p>
          <a:p>
            <a:pPr lvl="2"/>
            <a:r>
              <a:rPr lang="en-US" dirty="0"/>
              <a:t>Describe the message of the song.  What is it </a:t>
            </a:r>
            <a:r>
              <a:rPr lang="en-US" dirty="0" smtClean="0"/>
              <a:t>about?  Is this one of the things that you dislike about the song?  Explain.</a:t>
            </a:r>
            <a:endParaRPr lang="en-US" dirty="0"/>
          </a:p>
          <a:p>
            <a:pPr lvl="2"/>
            <a:r>
              <a:rPr lang="en-US" dirty="0"/>
              <a:t>Describe the lyrics – are they </a:t>
            </a:r>
            <a:r>
              <a:rPr lang="en-US" dirty="0" smtClean="0"/>
              <a:t>meaningful in any way? </a:t>
            </a:r>
            <a:r>
              <a:rPr lang="en-US" dirty="0"/>
              <a:t>Pointless?  Is there a theme? R</a:t>
            </a:r>
            <a:r>
              <a:rPr lang="en-US" dirty="0" smtClean="0"/>
              <a:t>epeated </a:t>
            </a:r>
            <a:r>
              <a:rPr lang="en-US" dirty="0"/>
              <a:t>words?</a:t>
            </a:r>
          </a:p>
          <a:p>
            <a:pPr lvl="2"/>
            <a:r>
              <a:rPr lang="en-US" dirty="0"/>
              <a:t>Describe the vocals </a:t>
            </a:r>
            <a:r>
              <a:rPr lang="en-US" dirty="0" smtClean="0"/>
              <a:t>– How </a:t>
            </a:r>
            <a:r>
              <a:rPr lang="en-US" dirty="0"/>
              <a:t>would you describe the singer’s/band’s vocals</a:t>
            </a:r>
            <a:r>
              <a:rPr lang="en-US" dirty="0" smtClean="0"/>
              <a:t>?  Are they decent, or should the singer return to the shower to sing?  Explain. </a:t>
            </a:r>
            <a:endParaRPr lang="en-US" dirty="0"/>
          </a:p>
          <a:p>
            <a:pPr lvl="1"/>
            <a:endParaRPr lang="en-US" dirty="0" smtClean="0"/>
          </a:p>
        </p:txBody>
      </p:sp>
    </p:spTree>
    <p:extLst>
      <p:ext uri="{BB962C8B-B14F-4D97-AF65-F5344CB8AC3E}">
        <p14:creationId xmlns:p14="http://schemas.microsoft.com/office/powerpoint/2010/main" val="506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February 15, 2017</a:t>
            </a:r>
            <a:endParaRPr lang="en-US" sz="6000" b="1" dirty="0"/>
          </a:p>
        </p:txBody>
      </p:sp>
      <p:sp>
        <p:nvSpPr>
          <p:cNvPr id="3" name="Content Placeholder 2"/>
          <p:cNvSpPr>
            <a:spLocks noGrp="1"/>
          </p:cNvSpPr>
          <p:nvPr>
            <p:ph sz="quarter" idx="1"/>
          </p:nvPr>
        </p:nvSpPr>
        <p:spPr/>
        <p:txBody>
          <a:bodyPr>
            <a:normAutofit/>
          </a:bodyPr>
          <a:lstStyle/>
          <a:p>
            <a:r>
              <a:rPr lang="en-US" sz="4400" b="1" dirty="0" smtClean="0"/>
              <a:t>Why the Hate?</a:t>
            </a:r>
          </a:p>
          <a:p>
            <a:pPr lvl="1"/>
            <a:r>
              <a:rPr lang="en-US" sz="3200" dirty="0" smtClean="0"/>
              <a:t>Why is it so much easier to hate on something rather than praise it?  Why do we find so much more satisfaction and joy out of bashing something (a song, movie, commercial, product, etc.) rather than celebrating it?  Provide an explanation in a thoughtful response.</a:t>
            </a:r>
            <a:endParaRPr lang="en-US" sz="3200" dirty="0"/>
          </a:p>
        </p:txBody>
      </p:sp>
    </p:spTree>
    <p:extLst>
      <p:ext uri="{BB962C8B-B14F-4D97-AF65-F5344CB8AC3E}">
        <p14:creationId xmlns:p14="http://schemas.microsoft.com/office/powerpoint/2010/main" val="1594563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February 23, 2017</a:t>
            </a:r>
            <a:endParaRPr lang="en-US" sz="6000" b="1" dirty="0"/>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sz="4000" b="1" dirty="0" smtClean="0"/>
              <a:t>Getting Stuck in the Negatives</a:t>
            </a:r>
          </a:p>
          <a:p>
            <a:pPr lvl="1"/>
            <a:r>
              <a:rPr lang="en-US" sz="2800" dirty="0" smtClean="0"/>
              <a:t>After watching Alison Ledgerwood’s speech, why is it that we almost have to work harder to see the upside in things?</a:t>
            </a:r>
          </a:p>
          <a:p>
            <a:pPr lvl="1"/>
            <a:r>
              <a:rPr lang="en-US" sz="2800" dirty="0" smtClean="0"/>
              <a:t>Do you agree with what </a:t>
            </a:r>
            <a:r>
              <a:rPr lang="en-US" sz="2800" dirty="0" err="1" smtClean="0"/>
              <a:t>Ledgerwood</a:t>
            </a:r>
            <a:r>
              <a:rPr lang="en-US" sz="2800" dirty="0" smtClean="0"/>
              <a:t> has stated?  Why or why not?</a:t>
            </a:r>
          </a:p>
          <a:p>
            <a:pPr lvl="1"/>
            <a:r>
              <a:rPr lang="en-US" sz="2800" dirty="0" smtClean="0"/>
              <a:t>Will this cause you to look at things differently?  School?  Extra-curricular activities?   Your friendships?  Relationships with family?</a:t>
            </a:r>
          </a:p>
          <a:p>
            <a:pPr lvl="1"/>
            <a:r>
              <a:rPr lang="en-US" sz="2800" dirty="0" smtClean="0"/>
              <a:t>How much of what </a:t>
            </a:r>
            <a:r>
              <a:rPr lang="en-US" sz="2800" dirty="0" err="1" smtClean="0"/>
              <a:t>Ledgerwood</a:t>
            </a:r>
            <a:r>
              <a:rPr lang="en-US" sz="2800" dirty="0" smtClean="0"/>
              <a:t> said is in line with what you stated in last week’s Warm-Up?  </a:t>
            </a:r>
            <a:endParaRPr lang="en-US" sz="2800" dirty="0"/>
          </a:p>
        </p:txBody>
      </p:sp>
    </p:spTree>
    <p:extLst>
      <p:ext uri="{BB962C8B-B14F-4D97-AF65-F5344CB8AC3E}">
        <p14:creationId xmlns:p14="http://schemas.microsoft.com/office/powerpoint/2010/main" val="772221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February 27, 2017</a:t>
            </a:r>
            <a:endParaRPr lang="en-US" sz="6000" b="1" dirty="0"/>
          </a:p>
        </p:txBody>
      </p:sp>
      <p:sp>
        <p:nvSpPr>
          <p:cNvPr id="3" name="Content Placeholder 2"/>
          <p:cNvSpPr>
            <a:spLocks noGrp="1"/>
          </p:cNvSpPr>
          <p:nvPr>
            <p:ph sz="quarter" idx="1"/>
          </p:nvPr>
        </p:nvSpPr>
        <p:spPr>
          <a:xfrm>
            <a:off x="533400" y="1447800"/>
            <a:ext cx="8153400" cy="4572000"/>
          </a:xfrm>
        </p:spPr>
        <p:txBody>
          <a:bodyPr>
            <a:noAutofit/>
          </a:bodyPr>
          <a:lstStyle/>
          <a:p>
            <a:r>
              <a:rPr lang="en-US" sz="3600" b="1" dirty="0" smtClean="0"/>
              <a:t>Is Music a Source of Change?</a:t>
            </a:r>
          </a:p>
          <a:p>
            <a:pPr lvl="1"/>
            <a:r>
              <a:rPr lang="en-US" sz="2800" dirty="0" smtClean="0"/>
              <a:t>Does music inspire change, or does change inspire music?  Explain.</a:t>
            </a:r>
          </a:p>
          <a:p>
            <a:pPr lvl="1"/>
            <a:r>
              <a:rPr lang="en-US" sz="2800" dirty="0" smtClean="0"/>
              <a:t> What would the artist need to do within his/her song to bring about this change?  Are the lyrics enough, or would other aspects need to be employed?  Rhythm?  Production?  Vocals?  Or do any of these things even matter?</a:t>
            </a:r>
          </a:p>
          <a:p>
            <a:pPr lvl="1"/>
            <a:r>
              <a:rPr lang="en-US" sz="2800" dirty="0" smtClean="0"/>
              <a:t>How does music work differently in promoting change as opposed to visual art, such as paintings, street art, and even film?  Explain.</a:t>
            </a:r>
            <a:endParaRPr lang="en-US" sz="2800" dirty="0"/>
          </a:p>
        </p:txBody>
      </p:sp>
    </p:spTree>
    <p:extLst>
      <p:ext uri="{BB962C8B-B14F-4D97-AF65-F5344CB8AC3E}">
        <p14:creationId xmlns:p14="http://schemas.microsoft.com/office/powerpoint/2010/main" val="29317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smtClean="0">
                <a:solidFill>
                  <a:srgbClr val="0070C0"/>
                </a:solidFill>
              </a:rPr>
              <a:t>“Wear Sunscreen” </a:t>
            </a:r>
            <a:r>
              <a:rPr lang="en-US" sz="4400" b="1" dirty="0" smtClean="0">
                <a:solidFill>
                  <a:srgbClr val="0070C0"/>
                </a:solidFill>
              </a:rPr>
              <a:t>Response</a:t>
            </a:r>
            <a:r>
              <a:rPr lang="en-US" dirty="0" smtClean="0"/>
              <a:t/>
            </a:r>
            <a:br>
              <a:rPr lang="en-US" dirty="0" smtClean="0"/>
            </a:br>
            <a:r>
              <a:rPr lang="en-US" sz="2700" dirty="0" smtClean="0"/>
              <a:t>Please copy into the Writing Assignments section of your notebook.</a:t>
            </a:r>
            <a:endParaRPr lang="en-US" dirty="0"/>
          </a:p>
        </p:txBody>
      </p:sp>
      <p:sp>
        <p:nvSpPr>
          <p:cNvPr id="3" name="Content Placeholder 2"/>
          <p:cNvSpPr>
            <a:spLocks noGrp="1"/>
          </p:cNvSpPr>
          <p:nvPr>
            <p:ph sz="quarter" idx="1"/>
          </p:nvPr>
        </p:nvSpPr>
        <p:spPr>
          <a:xfrm>
            <a:off x="533400" y="1447800"/>
            <a:ext cx="8153400" cy="5029200"/>
          </a:xfrm>
        </p:spPr>
        <p:txBody>
          <a:bodyPr>
            <a:normAutofit/>
          </a:bodyPr>
          <a:lstStyle/>
          <a:p>
            <a:r>
              <a:rPr lang="en-US" dirty="0" smtClean="0"/>
              <a:t>After listening to and reviewing the lyrics to “Everybody’s Free To Wear Sunscreen,” look at some of the advice that was presented in the song.</a:t>
            </a:r>
          </a:p>
          <a:p>
            <a:r>
              <a:rPr lang="en-US" dirty="0" smtClean="0"/>
              <a:t>What do you believe to the most important advice given?</a:t>
            </a:r>
          </a:p>
          <a:p>
            <a:r>
              <a:rPr lang="en-US" dirty="0" smtClean="0"/>
              <a:t>Write down the top three (3) pieces of advice that you feel are the most important.</a:t>
            </a:r>
          </a:p>
          <a:p>
            <a:pPr lvl="1"/>
            <a:r>
              <a:rPr lang="en-US" dirty="0" smtClean="0"/>
              <a:t>1.</a:t>
            </a:r>
          </a:p>
          <a:p>
            <a:pPr lvl="1"/>
            <a:r>
              <a:rPr lang="en-US" dirty="0" smtClean="0"/>
              <a:t>2.</a:t>
            </a:r>
          </a:p>
          <a:p>
            <a:pPr lvl="1"/>
            <a:r>
              <a:rPr lang="en-US" dirty="0" smtClean="0"/>
              <a:t>3.</a:t>
            </a:r>
          </a:p>
          <a:p>
            <a:r>
              <a:rPr lang="en-US" dirty="0" smtClean="0"/>
              <a:t>On your own, answer the random questions that are provided to you.  Be prepared to share and discuss.</a:t>
            </a:r>
            <a:endParaRPr lang="en-US" dirty="0"/>
          </a:p>
        </p:txBody>
      </p:sp>
    </p:spTree>
    <p:extLst>
      <p:ext uri="{BB962C8B-B14F-4D97-AF65-F5344CB8AC3E}">
        <p14:creationId xmlns:p14="http://schemas.microsoft.com/office/powerpoint/2010/main" val="33440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274638"/>
            <a:ext cx="8610600" cy="6354762"/>
          </a:xfrm>
        </p:spPr>
        <p:txBody>
          <a:bodyPr>
            <a:normAutofit fontScale="92500" lnSpcReduction="20000"/>
          </a:bodyPr>
          <a:lstStyle/>
          <a:p>
            <a:r>
              <a:rPr lang="en-US" dirty="0"/>
              <a:t>1. What types of instruments are heard? Are they used alone or are they used for accompaniment? </a:t>
            </a:r>
            <a:endParaRPr lang="en-US" dirty="0" smtClean="0"/>
          </a:p>
          <a:p>
            <a:r>
              <a:rPr lang="en-US" dirty="0" smtClean="0"/>
              <a:t>2</a:t>
            </a:r>
            <a:r>
              <a:rPr lang="en-US" dirty="0"/>
              <a:t>. What musical changes occur during the song? Where and why do they take place? </a:t>
            </a:r>
            <a:endParaRPr lang="en-US" dirty="0" smtClean="0"/>
          </a:p>
          <a:p>
            <a:r>
              <a:rPr lang="en-US" dirty="0" smtClean="0"/>
              <a:t>3</a:t>
            </a:r>
            <a:r>
              <a:rPr lang="en-US" dirty="0"/>
              <a:t>. Describe the voice(s) that you hear. What is purpose of “singing” the song in that fashion? </a:t>
            </a:r>
            <a:endParaRPr lang="en-US" dirty="0" smtClean="0"/>
          </a:p>
          <a:p>
            <a:r>
              <a:rPr lang="en-US" dirty="0"/>
              <a:t>4. Who were the song’s “consumers” and “listeners”? </a:t>
            </a:r>
            <a:endParaRPr lang="en-US" dirty="0" smtClean="0"/>
          </a:p>
          <a:p>
            <a:r>
              <a:rPr lang="en-US" dirty="0" smtClean="0"/>
              <a:t>5</a:t>
            </a:r>
            <a:r>
              <a:rPr lang="en-US" dirty="0"/>
              <a:t>. What is the purpose of the song? Entertain, encourage, persuade, </a:t>
            </a:r>
            <a:r>
              <a:rPr lang="en-US" dirty="0" smtClean="0"/>
              <a:t>etc. </a:t>
            </a:r>
          </a:p>
          <a:p>
            <a:r>
              <a:rPr lang="en-US" dirty="0" smtClean="0"/>
              <a:t>6</a:t>
            </a:r>
            <a:r>
              <a:rPr lang="en-US" dirty="0"/>
              <a:t>. What is the main theme of this song? </a:t>
            </a:r>
            <a:endParaRPr lang="en-US" dirty="0" smtClean="0"/>
          </a:p>
          <a:p>
            <a:r>
              <a:rPr lang="en-US" dirty="0"/>
              <a:t>7. What is the artist’s message? Is there more than one message? </a:t>
            </a:r>
            <a:endParaRPr lang="en-US" dirty="0" smtClean="0"/>
          </a:p>
          <a:p>
            <a:r>
              <a:rPr lang="en-US" dirty="0" smtClean="0"/>
              <a:t>8</a:t>
            </a:r>
            <a:r>
              <a:rPr lang="en-US" dirty="0"/>
              <a:t>. List the advice that the “singer” provides? Why does he provide them? </a:t>
            </a:r>
            <a:endParaRPr lang="en-US" dirty="0" smtClean="0"/>
          </a:p>
          <a:p>
            <a:r>
              <a:rPr lang="en-US" dirty="0" smtClean="0"/>
              <a:t>9</a:t>
            </a:r>
            <a:r>
              <a:rPr lang="en-US" dirty="0"/>
              <a:t>. Compare this song to a similar song. Note similarities and differences. </a:t>
            </a:r>
            <a:endParaRPr lang="en-US" dirty="0" smtClean="0"/>
          </a:p>
          <a:p>
            <a:r>
              <a:rPr lang="en-US" dirty="0"/>
              <a:t>10. Does this song inspire change? Why or why not? </a:t>
            </a:r>
            <a:endParaRPr lang="en-US" dirty="0" smtClean="0"/>
          </a:p>
          <a:p>
            <a:r>
              <a:rPr lang="en-US" dirty="0" smtClean="0"/>
              <a:t>11</a:t>
            </a:r>
            <a:r>
              <a:rPr lang="en-US" dirty="0"/>
              <a:t>. Now that you have heard this song, will you live your life differently? Why or why not? </a:t>
            </a:r>
            <a:endParaRPr lang="en-US" dirty="0" smtClean="0"/>
          </a:p>
          <a:p>
            <a:r>
              <a:rPr lang="en-US" dirty="0" smtClean="0"/>
              <a:t>12</a:t>
            </a:r>
            <a:r>
              <a:rPr lang="en-US" dirty="0"/>
              <a:t>. Imagine you are the artist. What is one piece of advice that you want to give the audience? Why? </a:t>
            </a:r>
          </a:p>
        </p:txBody>
      </p:sp>
    </p:spTree>
    <p:extLst>
      <p:ext uri="{BB962C8B-B14F-4D97-AF65-F5344CB8AC3E}">
        <p14:creationId xmlns:p14="http://schemas.microsoft.com/office/powerpoint/2010/main" val="273623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“Class of ’99” different from the “Class of 2018”?</a:t>
            </a:r>
            <a:endParaRPr lang="en-US" dirty="0"/>
          </a:p>
        </p:txBody>
      </p:sp>
      <p:sp>
        <p:nvSpPr>
          <p:cNvPr id="3" name="Content Placeholder 2"/>
          <p:cNvSpPr>
            <a:spLocks noGrp="1"/>
          </p:cNvSpPr>
          <p:nvPr>
            <p:ph sz="quarter" idx="1"/>
          </p:nvPr>
        </p:nvSpPr>
        <p:spPr/>
        <p:txBody>
          <a:bodyPr/>
          <a:lstStyle/>
          <a:p>
            <a:r>
              <a:rPr lang="en-US" sz="2400" dirty="0" smtClean="0"/>
              <a:t>Using personal knowledge and experience with your own lives and lyrics from the song, complete a compare/contrast chart like the one that follows...  Consider values, attitudes, relationships, ideals, etc.</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3690937"/>
              </p:ext>
            </p:extLst>
          </p:nvPr>
        </p:nvGraphicFramePr>
        <p:xfrm>
          <a:off x="457200" y="2971800"/>
          <a:ext cx="8382000" cy="323088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3055075605"/>
                    </a:ext>
                  </a:extLst>
                </a:gridCol>
                <a:gridCol w="2794000">
                  <a:extLst>
                    <a:ext uri="{9D8B030D-6E8A-4147-A177-3AD203B41FA5}">
                      <a16:colId xmlns:a16="http://schemas.microsoft.com/office/drawing/2014/main" val="226961995"/>
                    </a:ext>
                  </a:extLst>
                </a:gridCol>
                <a:gridCol w="2794000">
                  <a:extLst>
                    <a:ext uri="{9D8B030D-6E8A-4147-A177-3AD203B41FA5}">
                      <a16:colId xmlns:a16="http://schemas.microsoft.com/office/drawing/2014/main" val="2637508620"/>
                    </a:ext>
                  </a:extLst>
                </a:gridCol>
              </a:tblGrid>
              <a:tr h="396240">
                <a:tc>
                  <a:txBody>
                    <a:bodyPr/>
                    <a:lstStyle/>
                    <a:p>
                      <a:pPr algn="ctr"/>
                      <a:r>
                        <a:rPr lang="en-US" sz="2000" dirty="0" smtClean="0"/>
                        <a:t>Class of 1999</a:t>
                      </a:r>
                      <a:endParaRPr lang="en-US" sz="2000" dirty="0"/>
                    </a:p>
                  </a:txBody>
                  <a:tcPr/>
                </a:tc>
                <a:tc>
                  <a:txBody>
                    <a:bodyPr/>
                    <a:lstStyle/>
                    <a:p>
                      <a:pPr algn="ctr"/>
                      <a:r>
                        <a:rPr lang="en-US" sz="2000" smtClean="0"/>
                        <a:t>Similarities</a:t>
                      </a:r>
                      <a:endParaRPr lang="en-US" sz="2000" dirty="0"/>
                    </a:p>
                  </a:txBody>
                  <a:tcPr/>
                </a:tc>
                <a:tc>
                  <a:txBody>
                    <a:bodyPr/>
                    <a:lstStyle/>
                    <a:p>
                      <a:pPr algn="ctr"/>
                      <a:r>
                        <a:rPr lang="en-US" sz="2000" smtClean="0"/>
                        <a:t>Class of 2018</a:t>
                      </a:r>
                      <a:endParaRPr lang="en-US" sz="2000" dirty="0"/>
                    </a:p>
                  </a:txBody>
                  <a:tcPr/>
                </a:tc>
                <a:extLst>
                  <a:ext uri="{0D108BD9-81ED-4DB2-BD59-A6C34878D82A}">
                    <a16:rowId xmlns:a16="http://schemas.microsoft.com/office/drawing/2014/main" val="4164471099"/>
                  </a:ext>
                </a:extLst>
              </a:tr>
              <a:tr h="370840">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8514134"/>
                  </a:ext>
                </a:extLst>
              </a:tr>
            </a:tbl>
          </a:graphicData>
        </a:graphic>
      </p:graphicFrame>
    </p:spTree>
    <p:extLst>
      <p:ext uri="{BB962C8B-B14F-4D97-AF65-F5344CB8AC3E}">
        <p14:creationId xmlns:p14="http://schemas.microsoft.com/office/powerpoint/2010/main" val="4157025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44788195"/>
              </p:ext>
            </p:extLst>
          </p:nvPr>
        </p:nvGraphicFramePr>
        <p:xfrm>
          <a:off x="228600" y="274638"/>
          <a:ext cx="8610600" cy="637032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18964425"/>
                    </a:ext>
                  </a:extLst>
                </a:gridCol>
                <a:gridCol w="2870200">
                  <a:extLst>
                    <a:ext uri="{9D8B030D-6E8A-4147-A177-3AD203B41FA5}">
                      <a16:colId xmlns:a16="http://schemas.microsoft.com/office/drawing/2014/main" val="1679544751"/>
                    </a:ext>
                  </a:extLst>
                </a:gridCol>
                <a:gridCol w="2870200">
                  <a:extLst>
                    <a:ext uri="{9D8B030D-6E8A-4147-A177-3AD203B41FA5}">
                      <a16:colId xmlns:a16="http://schemas.microsoft.com/office/drawing/2014/main" val="1523053635"/>
                    </a:ext>
                  </a:extLst>
                </a:gridCol>
              </a:tblGrid>
              <a:tr h="370840">
                <a:tc>
                  <a:txBody>
                    <a:bodyPr/>
                    <a:lstStyle/>
                    <a:p>
                      <a:pPr algn="ctr"/>
                      <a:r>
                        <a:rPr lang="en-US" sz="2800" dirty="0" smtClean="0"/>
                        <a:t>Class of 1999</a:t>
                      </a:r>
                      <a:endParaRPr lang="en-US" sz="2800" dirty="0"/>
                    </a:p>
                  </a:txBody>
                  <a:tcPr/>
                </a:tc>
                <a:tc>
                  <a:txBody>
                    <a:bodyPr/>
                    <a:lstStyle/>
                    <a:p>
                      <a:pPr algn="ctr"/>
                      <a:r>
                        <a:rPr lang="en-US" sz="2800" dirty="0" smtClean="0"/>
                        <a:t>Similarities</a:t>
                      </a:r>
                      <a:endParaRPr lang="en-US" sz="2800" dirty="0"/>
                    </a:p>
                  </a:txBody>
                  <a:tcPr/>
                </a:tc>
                <a:tc>
                  <a:txBody>
                    <a:bodyPr/>
                    <a:lstStyle/>
                    <a:p>
                      <a:pPr algn="ctr"/>
                      <a:r>
                        <a:rPr lang="en-US" sz="2800" dirty="0" smtClean="0"/>
                        <a:t>Class of 2018</a:t>
                      </a:r>
                      <a:endParaRPr lang="en-US" sz="2800" dirty="0"/>
                    </a:p>
                  </a:txBody>
                  <a:tcPr/>
                </a:tc>
                <a:extLst>
                  <a:ext uri="{0D108BD9-81ED-4DB2-BD59-A6C34878D82A}">
                    <a16:rowId xmlns:a16="http://schemas.microsoft.com/office/drawing/2014/main" val="951029043"/>
                  </a:ext>
                </a:extLst>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76880532"/>
                  </a:ext>
                </a:extLst>
              </a:tr>
            </a:tbl>
          </a:graphicData>
        </a:graphic>
      </p:graphicFrame>
    </p:spTree>
    <p:extLst>
      <p:ext uri="{BB962C8B-B14F-4D97-AF65-F5344CB8AC3E}">
        <p14:creationId xmlns:p14="http://schemas.microsoft.com/office/powerpoint/2010/main" val="168878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228600" y="304800"/>
            <a:ext cx="8458200" cy="6248400"/>
          </a:xfrm>
        </p:spPr>
        <p:txBody>
          <a:bodyPr>
            <a:normAutofit fontScale="92500"/>
          </a:bodyPr>
          <a:lstStyle/>
          <a:p>
            <a:pPr lvl="1"/>
            <a:r>
              <a:rPr lang="en-US" sz="4000" dirty="0"/>
              <a:t>1.  Speaker – Who is the speaker of this particular article?</a:t>
            </a:r>
          </a:p>
          <a:p>
            <a:pPr lvl="1"/>
            <a:r>
              <a:rPr lang="en-US" sz="4000" dirty="0"/>
              <a:t>2.  Occasion – What is the occasion of the article?  In other words, what is the problem (or problems) that is being addressed?  Explain.</a:t>
            </a:r>
          </a:p>
          <a:p>
            <a:pPr lvl="1"/>
            <a:r>
              <a:rPr lang="en-US" sz="4000" dirty="0"/>
              <a:t>3.  Audience – What is the audience that this piece is directed towards?  Who is the target?</a:t>
            </a:r>
          </a:p>
          <a:p>
            <a:pPr lvl="1"/>
            <a:r>
              <a:rPr lang="en-US" sz="4000" dirty="0"/>
              <a:t>4.  Purpose – What is the purpose of this piece?  What is being satirized?</a:t>
            </a:r>
          </a:p>
          <a:p>
            <a:endParaRPr lang="en-US" dirty="0"/>
          </a:p>
        </p:txBody>
      </p:sp>
    </p:spTree>
    <p:extLst>
      <p:ext uri="{BB962C8B-B14F-4D97-AF65-F5344CB8AC3E}">
        <p14:creationId xmlns:p14="http://schemas.microsoft.com/office/powerpoint/2010/main" val="4128410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March 3, 2017</a:t>
            </a:r>
            <a:endParaRPr lang="en-US" sz="6000" b="1" dirty="0"/>
          </a:p>
        </p:txBody>
      </p:sp>
      <p:sp>
        <p:nvSpPr>
          <p:cNvPr id="3" name="Content Placeholder 2"/>
          <p:cNvSpPr>
            <a:spLocks noGrp="1"/>
          </p:cNvSpPr>
          <p:nvPr>
            <p:ph sz="quarter" idx="1"/>
          </p:nvPr>
        </p:nvSpPr>
        <p:spPr>
          <a:xfrm>
            <a:off x="304800" y="1295400"/>
            <a:ext cx="8382000" cy="5334000"/>
          </a:xfrm>
        </p:spPr>
        <p:txBody>
          <a:bodyPr>
            <a:normAutofit fontScale="92500" lnSpcReduction="10000"/>
          </a:bodyPr>
          <a:lstStyle/>
          <a:p>
            <a:r>
              <a:rPr lang="en-US" sz="3600" b="1" dirty="0" smtClean="0"/>
              <a:t>Early </a:t>
            </a:r>
            <a:r>
              <a:rPr lang="en-US" sz="3600" b="1" i="1" dirty="0" smtClean="0"/>
              <a:t>Making a Murderer </a:t>
            </a:r>
            <a:r>
              <a:rPr lang="en-US" sz="3600" b="1" dirty="0" smtClean="0"/>
              <a:t>Review</a:t>
            </a:r>
          </a:p>
          <a:p>
            <a:pPr lvl="1"/>
            <a:r>
              <a:rPr lang="en-US" sz="2800" dirty="0" smtClean="0"/>
              <a:t>Now that we have watched 30 minutes of the first episode of </a:t>
            </a:r>
            <a:r>
              <a:rPr lang="en-US" sz="2800" i="1" dirty="0" smtClean="0"/>
              <a:t>Making a Murderer</a:t>
            </a:r>
            <a:r>
              <a:rPr lang="en-US" sz="2800" dirty="0" smtClean="0"/>
              <a:t>, what do you think?  Begin an early review…</a:t>
            </a:r>
          </a:p>
          <a:p>
            <a:pPr lvl="2"/>
            <a:r>
              <a:rPr lang="en-US" sz="2400" dirty="0" smtClean="0"/>
              <a:t>What do you think that the filmmakers have done </a:t>
            </a:r>
            <a:r>
              <a:rPr lang="en-US" sz="2600" b="1" dirty="0" smtClean="0">
                <a:effectLst>
                  <a:outerShdw blurRad="38100" dist="38100" dir="2700000" algn="tl">
                    <a:srgbClr val="000000">
                      <a:alpha val="43137"/>
                    </a:srgbClr>
                  </a:outerShdw>
                </a:effectLst>
              </a:rPr>
              <a:t>right</a:t>
            </a:r>
            <a:r>
              <a:rPr lang="en-US" sz="2400" dirty="0" smtClean="0"/>
              <a:t>?  Specifically, in which areas does the documentary </a:t>
            </a:r>
            <a:r>
              <a:rPr lang="en-US" sz="2600" b="1" dirty="0" smtClean="0">
                <a:effectLst>
                  <a:outerShdw blurRad="38100" dist="38100" dir="2700000" algn="tl">
                    <a:srgbClr val="000000">
                      <a:alpha val="43137"/>
                    </a:srgbClr>
                  </a:outerShdw>
                </a:effectLst>
              </a:rPr>
              <a:t>excel</a:t>
            </a:r>
            <a:r>
              <a:rPr lang="en-US" sz="2400" dirty="0" smtClean="0"/>
              <a:t>?</a:t>
            </a:r>
          </a:p>
          <a:p>
            <a:pPr lvl="2"/>
            <a:r>
              <a:rPr lang="en-US" sz="2400" dirty="0" smtClean="0"/>
              <a:t>In your opinion, what do you think the filmmakers have done </a:t>
            </a:r>
            <a:r>
              <a:rPr lang="en-US" sz="2600" b="1" dirty="0" smtClean="0">
                <a:effectLst>
                  <a:outerShdw blurRad="38100" dist="38100" dir="2700000" algn="tl">
                    <a:srgbClr val="000000">
                      <a:alpha val="43137"/>
                    </a:srgbClr>
                  </a:outerShdw>
                </a:effectLst>
              </a:rPr>
              <a:t>wrong</a:t>
            </a:r>
            <a:r>
              <a:rPr lang="en-US" sz="2400" dirty="0" smtClean="0"/>
              <a:t>?  Specifically, in which areas do you think the documentary </a:t>
            </a:r>
            <a:r>
              <a:rPr lang="en-US" sz="2600" b="1" dirty="0" smtClean="0">
                <a:effectLst>
                  <a:outerShdw blurRad="38100" dist="38100" dir="2700000" algn="tl">
                    <a:srgbClr val="000000">
                      <a:alpha val="43137"/>
                    </a:srgbClr>
                  </a:outerShdw>
                </a:effectLst>
              </a:rPr>
              <a:t>fails</a:t>
            </a:r>
            <a:r>
              <a:rPr lang="en-US" sz="2400" dirty="0" smtClean="0"/>
              <a:t>? </a:t>
            </a:r>
          </a:p>
          <a:p>
            <a:pPr lvl="1"/>
            <a:r>
              <a:rPr lang="en-US" sz="2800" dirty="0" smtClean="0"/>
              <a:t>In your response(s), consider the documentary characteristics that we discussed last class:</a:t>
            </a:r>
          </a:p>
          <a:p>
            <a:pPr lvl="2"/>
            <a:r>
              <a:rPr lang="en-US" sz="2400" b="1" dirty="0" smtClean="0"/>
              <a:t>The observations (seen by you; remember you’re the ‘fly’ on the wall)</a:t>
            </a:r>
          </a:p>
          <a:p>
            <a:pPr lvl="2"/>
            <a:r>
              <a:rPr lang="en-US" sz="2400" b="1" dirty="0" smtClean="0"/>
              <a:t>The interviews</a:t>
            </a:r>
          </a:p>
          <a:p>
            <a:pPr lvl="2"/>
            <a:r>
              <a:rPr lang="en-US" sz="2400" b="1" dirty="0" smtClean="0"/>
              <a:t>The dramatization, i.e. reenactments</a:t>
            </a:r>
          </a:p>
          <a:p>
            <a:pPr lvl="2"/>
            <a:r>
              <a:rPr lang="en-US" sz="2400" b="1" dirty="0" smtClean="0"/>
              <a:t>The exposition of the story</a:t>
            </a:r>
          </a:p>
        </p:txBody>
      </p:sp>
    </p:spTree>
    <p:extLst>
      <p:ext uri="{BB962C8B-B14F-4D97-AF65-F5344CB8AC3E}">
        <p14:creationId xmlns:p14="http://schemas.microsoft.com/office/powerpoint/2010/main" val="3195077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March 7, 2017</a:t>
            </a:r>
            <a:endParaRPr lang="en-US" sz="6000" b="1" dirty="0"/>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sz="3600" b="1" dirty="0" smtClean="0"/>
              <a:t>Social Media and Youth Today</a:t>
            </a:r>
          </a:p>
          <a:p>
            <a:pPr lvl="1"/>
            <a:r>
              <a:rPr lang="en-US" sz="2800" dirty="0" smtClean="0"/>
              <a:t>Do you use social media?  If so, which forms of social media do you use?  Why do you use these forms of social media?  Please think outside of simply saying, “it’s fun” and be honest in your response.</a:t>
            </a:r>
          </a:p>
          <a:p>
            <a:pPr lvl="1"/>
            <a:r>
              <a:rPr lang="en-US" sz="2800" dirty="0" smtClean="0"/>
              <a:t>Assuming you were going to make a documentary on the relationship between teenagers and social media…</a:t>
            </a:r>
          </a:p>
          <a:p>
            <a:pPr lvl="2"/>
            <a:r>
              <a:rPr lang="en-US" sz="2400" dirty="0" smtClean="0"/>
              <a:t>Which forms of social media would you spotlight?</a:t>
            </a:r>
          </a:p>
          <a:p>
            <a:pPr lvl="2"/>
            <a:r>
              <a:rPr lang="en-US" sz="2400" dirty="0" smtClean="0"/>
              <a:t>Who would you have interviewed?  Any teenagers in particular? Celebrities?  </a:t>
            </a:r>
            <a:r>
              <a:rPr lang="en-US" sz="2400" dirty="0" err="1" smtClean="0"/>
              <a:t>Youtube</a:t>
            </a:r>
            <a:r>
              <a:rPr lang="en-US" sz="2400" dirty="0" smtClean="0"/>
              <a:t> personalities?  Choose 2-4 “authorities” on the subject who you feel would provide an interesting lens.  Why do you feel that these individuals would be perfect for this job?  Explain.</a:t>
            </a:r>
          </a:p>
          <a:p>
            <a:pPr lvl="2"/>
            <a:endParaRPr lang="en-US" dirty="0"/>
          </a:p>
        </p:txBody>
      </p:sp>
    </p:spTree>
    <p:extLst>
      <p:ext uri="{BB962C8B-B14F-4D97-AF65-F5344CB8AC3E}">
        <p14:creationId xmlns:p14="http://schemas.microsoft.com/office/powerpoint/2010/main" val="35075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i="1" dirty="0" smtClean="0"/>
              <a:t>Making a Murderer Slate</a:t>
            </a:r>
            <a:r>
              <a:rPr lang="en-US" b="1" dirty="0" smtClean="0"/>
              <a:t> Review Questions</a:t>
            </a:r>
            <a:r>
              <a:rPr lang="en-US" dirty="0" smtClean="0"/>
              <a:t/>
            </a:r>
            <a:br>
              <a:rPr lang="en-US" dirty="0" smtClean="0"/>
            </a:br>
            <a:r>
              <a:rPr lang="en-US" sz="2700" dirty="0" smtClean="0"/>
              <a:t>Please copy into the Writing Assignments section of your notebook.</a:t>
            </a:r>
            <a:endParaRPr lang="en-US" dirty="0"/>
          </a:p>
        </p:txBody>
      </p:sp>
      <p:sp>
        <p:nvSpPr>
          <p:cNvPr id="3" name="Content Placeholder 2"/>
          <p:cNvSpPr>
            <a:spLocks noGrp="1"/>
          </p:cNvSpPr>
          <p:nvPr>
            <p:ph sz="quarter" idx="1"/>
          </p:nvPr>
        </p:nvSpPr>
        <p:spPr>
          <a:xfrm>
            <a:off x="381000" y="1295400"/>
            <a:ext cx="8305800" cy="5410200"/>
          </a:xfrm>
        </p:spPr>
        <p:txBody>
          <a:bodyPr>
            <a:normAutofit fontScale="92500"/>
          </a:bodyPr>
          <a:lstStyle/>
          <a:p>
            <a:r>
              <a:rPr lang="en-US" dirty="0" smtClean="0"/>
              <a:t>Read the article, “The Emotional Manipulations of </a:t>
            </a:r>
            <a:r>
              <a:rPr lang="en-US" i="1" dirty="0" smtClean="0"/>
              <a:t>Making a Murderer</a:t>
            </a:r>
            <a:r>
              <a:rPr lang="en-US" dirty="0" smtClean="0"/>
              <a:t>.”  </a:t>
            </a:r>
          </a:p>
          <a:p>
            <a:r>
              <a:rPr lang="en-US" dirty="0" smtClean="0"/>
              <a:t>The author of the article, </a:t>
            </a:r>
            <a:r>
              <a:rPr lang="en-US" dirty="0" err="1" smtClean="0"/>
              <a:t>Bronwen</a:t>
            </a:r>
            <a:r>
              <a:rPr lang="en-US" dirty="0" smtClean="0"/>
              <a:t> Dickey, has viewed the documentary series in its entirety and is attempting to answer the analysis questions.</a:t>
            </a:r>
          </a:p>
          <a:p>
            <a:r>
              <a:rPr lang="en-US" dirty="0" smtClean="0"/>
              <a:t>Reread the article and identify where Dickey answers these questions.  </a:t>
            </a:r>
          </a:p>
          <a:p>
            <a:r>
              <a:rPr lang="en-US" dirty="0" smtClean="0"/>
              <a:t>In your notebook, write down Dickey’s response to these questions.</a:t>
            </a:r>
          </a:p>
          <a:p>
            <a:r>
              <a:rPr lang="en-US" dirty="0" smtClean="0"/>
              <a:t>Feel free to integrate your own opinion(s) and answer the questions as well… especially if Dickey’s answer(s) are not easily identifiable!</a:t>
            </a:r>
          </a:p>
          <a:p>
            <a:r>
              <a:rPr lang="en-US" dirty="0" smtClean="0"/>
              <a:t>There are 19 questions; you will be randomly assigned to answer one (1) set of questions:</a:t>
            </a:r>
          </a:p>
          <a:p>
            <a:pPr lvl="1"/>
            <a:r>
              <a:rPr lang="en-US" b="1" i="1" dirty="0" smtClean="0">
                <a:effectLst>
                  <a:outerShdw blurRad="38100" dist="38100" dir="2700000" algn="tl">
                    <a:srgbClr val="000000">
                      <a:alpha val="43137"/>
                    </a:srgbClr>
                  </a:outerShdw>
                </a:effectLst>
              </a:rPr>
              <a:t>1 – Author &amp; Audience </a:t>
            </a:r>
            <a:r>
              <a:rPr lang="en-US" b="1" dirty="0" smtClean="0">
                <a:effectLst>
                  <a:outerShdw blurRad="38100" dist="38100" dir="2700000" algn="tl">
                    <a:srgbClr val="000000">
                      <a:alpha val="43137"/>
                    </a:srgbClr>
                  </a:outerShdw>
                </a:effectLst>
              </a:rPr>
              <a:t>(1-7)</a:t>
            </a:r>
            <a:endParaRPr lang="en-US" b="1" i="1" dirty="0" smtClean="0">
              <a:effectLst>
                <a:outerShdw blurRad="38100" dist="38100" dir="2700000" algn="tl">
                  <a:srgbClr val="000000">
                    <a:alpha val="43137"/>
                  </a:srgbClr>
                </a:outerShdw>
              </a:effectLst>
            </a:endParaRPr>
          </a:p>
          <a:p>
            <a:pPr lvl="1"/>
            <a:r>
              <a:rPr lang="en-US" b="1" i="1" dirty="0" smtClean="0">
                <a:effectLst>
                  <a:outerShdw blurRad="38100" dist="38100" dir="2700000" algn="tl">
                    <a:srgbClr val="000000">
                      <a:alpha val="43137"/>
                    </a:srgbClr>
                  </a:outerShdw>
                </a:effectLst>
              </a:rPr>
              <a:t>2 – Messages &amp; Meanings </a:t>
            </a:r>
            <a:r>
              <a:rPr lang="en-US" b="1" dirty="0" smtClean="0">
                <a:effectLst>
                  <a:outerShdw blurRad="38100" dist="38100" dir="2700000" algn="tl">
                    <a:srgbClr val="000000">
                      <a:alpha val="43137"/>
                    </a:srgbClr>
                  </a:outerShdw>
                </a:effectLst>
              </a:rPr>
              <a:t>(8-15)</a:t>
            </a:r>
            <a:endParaRPr lang="en-US" b="1" i="1" dirty="0" smtClean="0">
              <a:effectLst>
                <a:outerShdw blurRad="38100" dist="38100" dir="2700000" algn="tl">
                  <a:srgbClr val="000000">
                    <a:alpha val="43137"/>
                  </a:srgbClr>
                </a:outerShdw>
              </a:effectLst>
            </a:endParaRPr>
          </a:p>
          <a:p>
            <a:pPr lvl="1"/>
            <a:r>
              <a:rPr lang="en-US" b="1" i="1" dirty="0" smtClean="0">
                <a:effectLst>
                  <a:outerShdw blurRad="38100" dist="38100" dir="2700000" algn="tl">
                    <a:srgbClr val="000000">
                      <a:alpha val="43137"/>
                    </a:srgbClr>
                  </a:outerShdw>
                </a:effectLst>
              </a:rPr>
              <a:t>3 – Representations &amp; Reality</a:t>
            </a:r>
            <a:r>
              <a:rPr lang="en-US" dirty="0" smtClean="0"/>
              <a:t> </a:t>
            </a:r>
            <a:r>
              <a:rPr lang="en-US" dirty="0"/>
              <a:t> </a:t>
            </a:r>
            <a:r>
              <a:rPr lang="en-US" b="1" dirty="0" smtClean="0">
                <a:effectLst>
                  <a:outerShdw blurRad="38100" dist="38100" dir="2700000" algn="tl">
                    <a:srgbClr val="000000">
                      <a:alpha val="43137"/>
                    </a:srgbClr>
                  </a:outerShdw>
                </a:effectLst>
              </a:rPr>
              <a:t>(16-19)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41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sz="6000" b="1" dirty="0" smtClean="0"/>
              <a:t>March 13, 2017</a:t>
            </a:r>
            <a:endParaRPr lang="en-US" sz="6000" b="1" dirty="0"/>
          </a:p>
        </p:txBody>
      </p:sp>
      <p:sp>
        <p:nvSpPr>
          <p:cNvPr id="3" name="Content Placeholder 2"/>
          <p:cNvSpPr>
            <a:spLocks noGrp="1"/>
          </p:cNvSpPr>
          <p:nvPr>
            <p:ph sz="quarter" idx="1"/>
          </p:nvPr>
        </p:nvSpPr>
        <p:spPr>
          <a:xfrm>
            <a:off x="381000" y="1295400"/>
            <a:ext cx="8305800" cy="5334000"/>
          </a:xfrm>
        </p:spPr>
        <p:txBody>
          <a:bodyPr>
            <a:noAutofit/>
          </a:bodyPr>
          <a:lstStyle/>
          <a:p>
            <a:r>
              <a:rPr lang="en-US" sz="4400" b="1" dirty="0" smtClean="0"/>
              <a:t>Return to Shakespeare</a:t>
            </a:r>
          </a:p>
          <a:p>
            <a:pPr lvl="1"/>
            <a:r>
              <a:rPr lang="en-US" sz="3200" dirty="0" smtClean="0"/>
              <a:t>Before we begin </a:t>
            </a:r>
            <a:r>
              <a:rPr lang="en-US" sz="3200" i="1" dirty="0" smtClean="0"/>
              <a:t>The Taming of the Shrew</a:t>
            </a:r>
            <a:r>
              <a:rPr lang="en-US" sz="3200" dirty="0" smtClean="0"/>
              <a:t>, it is important that we get reacquainted with William Shakespeare.  Describe your experience(s) in year’s past with reading William Shakespeare:</a:t>
            </a:r>
          </a:p>
          <a:p>
            <a:pPr lvl="2"/>
            <a:r>
              <a:rPr lang="en-US" sz="2400" dirty="0" smtClean="0"/>
              <a:t>What have you read?  What do you remember?</a:t>
            </a:r>
          </a:p>
          <a:p>
            <a:pPr lvl="2"/>
            <a:r>
              <a:rPr lang="en-US" sz="2400" dirty="0" smtClean="0"/>
              <a:t>What is </a:t>
            </a:r>
            <a:r>
              <a:rPr lang="en-US" sz="2800" b="1" i="1" dirty="0" smtClean="0"/>
              <a:t>fun</a:t>
            </a:r>
            <a:r>
              <a:rPr lang="en-US" sz="2400" dirty="0" smtClean="0"/>
              <a:t> about reading Shakespeare?</a:t>
            </a:r>
          </a:p>
          <a:p>
            <a:pPr lvl="2"/>
            <a:r>
              <a:rPr lang="en-US" sz="2400" dirty="0" smtClean="0"/>
              <a:t>What is </a:t>
            </a:r>
            <a:r>
              <a:rPr lang="en-US" sz="2800" b="1" i="1" dirty="0" smtClean="0"/>
              <a:t>difficult</a:t>
            </a:r>
            <a:r>
              <a:rPr lang="en-US" sz="2400" dirty="0" smtClean="0"/>
              <a:t> about reading Shakespeare?</a:t>
            </a:r>
          </a:p>
          <a:p>
            <a:pPr lvl="2"/>
            <a:r>
              <a:rPr lang="en-US" sz="2400" dirty="0" smtClean="0"/>
              <a:t>What advice would you give to students who are reading Shakespeare for the very first time?</a:t>
            </a:r>
            <a:endParaRPr lang="en-US" sz="2400" dirty="0"/>
          </a:p>
        </p:txBody>
      </p:sp>
    </p:spTree>
    <p:extLst>
      <p:ext uri="{BB962C8B-B14F-4D97-AF65-F5344CB8AC3E}">
        <p14:creationId xmlns:p14="http://schemas.microsoft.com/office/powerpoint/2010/main" val="3322692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smtClean="0"/>
              <a:t>March 15, 2017</a:t>
            </a:r>
            <a:endParaRPr lang="en-US" sz="6600" b="1" dirty="0"/>
          </a:p>
        </p:txBody>
      </p:sp>
      <p:sp>
        <p:nvSpPr>
          <p:cNvPr id="3" name="Content Placeholder 2"/>
          <p:cNvSpPr>
            <a:spLocks noGrp="1"/>
          </p:cNvSpPr>
          <p:nvPr>
            <p:ph sz="quarter" idx="1"/>
          </p:nvPr>
        </p:nvSpPr>
        <p:spPr>
          <a:xfrm>
            <a:off x="533400" y="1447800"/>
            <a:ext cx="8153400" cy="5029200"/>
          </a:xfrm>
        </p:spPr>
        <p:txBody>
          <a:bodyPr>
            <a:normAutofit lnSpcReduction="10000"/>
          </a:bodyPr>
          <a:lstStyle/>
          <a:p>
            <a:r>
              <a:rPr lang="en-US" sz="4000" b="1" smtClean="0"/>
              <a:t>Strong Women = Evil Women(?)</a:t>
            </a:r>
          </a:p>
          <a:p>
            <a:pPr lvl="1"/>
            <a:r>
              <a:rPr lang="en-US" sz="2800" smtClean="0"/>
              <a:t>Do you think that strong women are synonymous with evil women?  In other words, if a woman is strong (physically, emotionally, mentally), does this automatically make her mean?  Why or why not?  Explain.</a:t>
            </a:r>
          </a:p>
          <a:p>
            <a:pPr lvl="1"/>
            <a:r>
              <a:rPr lang="en-US" sz="2800" smtClean="0"/>
              <a:t>Why do others (many times, men) get thrown off and intimidated by women who are strong and independent?  Explain.</a:t>
            </a:r>
          </a:p>
          <a:p>
            <a:pPr lvl="1"/>
            <a:r>
              <a:rPr lang="en-US" sz="2800" smtClean="0"/>
              <a:t>Conversely, why do you think that some women are hesitant to speak their minds and be independent?  Explain.</a:t>
            </a:r>
            <a:endParaRPr lang="en-US" sz="2800" dirty="0"/>
          </a:p>
        </p:txBody>
      </p:sp>
    </p:spTree>
    <p:extLst>
      <p:ext uri="{BB962C8B-B14F-4D97-AF65-F5344CB8AC3E}">
        <p14:creationId xmlns:p14="http://schemas.microsoft.com/office/powerpoint/2010/main" val="10369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smtClean="0">
                <a:solidFill>
                  <a:schemeClr val="tx1"/>
                </a:solidFill>
              </a:rPr>
              <a:t>March 21, </a:t>
            </a:r>
            <a:r>
              <a:rPr lang="en-US" sz="6600" b="1" dirty="0" smtClean="0">
                <a:solidFill>
                  <a:schemeClr val="tx1"/>
                </a:solidFill>
              </a:rPr>
              <a:t>2017</a:t>
            </a:r>
            <a:endParaRPr lang="en-US" sz="6600" b="1" dirty="0">
              <a:solidFill>
                <a:schemeClr val="tx1"/>
              </a:solidFill>
            </a:endParaRPr>
          </a:p>
        </p:txBody>
      </p:sp>
      <p:sp>
        <p:nvSpPr>
          <p:cNvPr id="3" name="Content Placeholder 2"/>
          <p:cNvSpPr>
            <a:spLocks noGrp="1"/>
          </p:cNvSpPr>
          <p:nvPr>
            <p:ph sz="quarter" idx="1"/>
          </p:nvPr>
        </p:nvSpPr>
        <p:spPr>
          <a:xfrm>
            <a:off x="914400" y="1371600"/>
            <a:ext cx="7772400" cy="5257800"/>
          </a:xfrm>
        </p:spPr>
        <p:txBody>
          <a:bodyPr>
            <a:normAutofit/>
          </a:bodyPr>
          <a:lstStyle/>
          <a:p>
            <a:r>
              <a:rPr lang="en-US" sz="3600" b="1" dirty="0" smtClean="0"/>
              <a:t>Relationships and Change</a:t>
            </a:r>
          </a:p>
          <a:p>
            <a:pPr lvl="1"/>
            <a:r>
              <a:rPr lang="en-US" dirty="0" smtClean="0"/>
              <a:t>Take a look at the following statements and state if whether or not you agree or disagree with each:</a:t>
            </a:r>
          </a:p>
          <a:p>
            <a:pPr lvl="2"/>
            <a:r>
              <a:rPr lang="en-US" dirty="0" smtClean="0"/>
              <a:t>If </a:t>
            </a:r>
            <a:r>
              <a:rPr lang="en-US" dirty="0"/>
              <a:t>you love someone, you will do what he/she asks you to do. </a:t>
            </a:r>
          </a:p>
          <a:p>
            <a:pPr lvl="2"/>
            <a:r>
              <a:rPr lang="en-US" dirty="0" smtClean="0"/>
              <a:t>The </a:t>
            </a:r>
            <a:r>
              <a:rPr lang="en-US" dirty="0"/>
              <a:t>best relationships are between two people who are equal to each other in intelligence and ambition. </a:t>
            </a:r>
          </a:p>
          <a:p>
            <a:pPr lvl="2"/>
            <a:r>
              <a:rPr lang="en-US" dirty="0" smtClean="0"/>
              <a:t>If </a:t>
            </a:r>
            <a:r>
              <a:rPr lang="en-US" dirty="0"/>
              <a:t>you love someone, you should never try to change him/her. </a:t>
            </a:r>
          </a:p>
          <a:p>
            <a:pPr lvl="2"/>
            <a:r>
              <a:rPr lang="en-US" dirty="0" smtClean="0"/>
              <a:t>In </a:t>
            </a:r>
            <a:r>
              <a:rPr lang="en-US" dirty="0"/>
              <a:t>every relationship, there is always one person who is “in charge.” </a:t>
            </a:r>
          </a:p>
          <a:p>
            <a:pPr lvl="2"/>
            <a:r>
              <a:rPr lang="en-US" dirty="0" smtClean="0"/>
              <a:t>Being </a:t>
            </a:r>
            <a:r>
              <a:rPr lang="en-US" dirty="0"/>
              <a:t>in love can make you change things about yourself</a:t>
            </a:r>
            <a:r>
              <a:rPr lang="en-US" dirty="0" smtClean="0"/>
              <a:t>.</a:t>
            </a:r>
          </a:p>
          <a:p>
            <a:r>
              <a:rPr lang="en-US" dirty="0" smtClean="0"/>
              <a:t>What type of balance is necessary for a relationship/marriage to be successful?  This is in terms of changes in yourself/the other person, compromise, etc.?  Explain. </a:t>
            </a:r>
            <a:endParaRPr lang="en-US" dirty="0"/>
          </a:p>
          <a:p>
            <a:pPr lvl="1"/>
            <a:endParaRPr lang="en-US" dirty="0"/>
          </a:p>
        </p:txBody>
      </p:sp>
    </p:spTree>
    <p:extLst>
      <p:ext uri="{BB962C8B-B14F-4D97-AF65-F5344CB8AC3E}">
        <p14:creationId xmlns:p14="http://schemas.microsoft.com/office/powerpoint/2010/main" val="3696762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29"/>
            <a:ext cx="7772400" cy="1143000"/>
          </a:xfrm>
        </p:spPr>
        <p:txBody>
          <a:bodyPr>
            <a:normAutofit/>
          </a:bodyPr>
          <a:lstStyle/>
          <a:p>
            <a:r>
              <a:rPr lang="en-US" sz="6000" b="1" dirty="0" smtClean="0"/>
              <a:t>Today’s Players:</a:t>
            </a:r>
            <a:endParaRPr lang="en-US" sz="6000" b="1" dirty="0"/>
          </a:p>
        </p:txBody>
      </p:sp>
      <p:sp>
        <p:nvSpPr>
          <p:cNvPr id="3" name="Content Placeholder 2"/>
          <p:cNvSpPr>
            <a:spLocks noGrp="1"/>
          </p:cNvSpPr>
          <p:nvPr>
            <p:ph sz="quarter" idx="1"/>
          </p:nvPr>
        </p:nvSpPr>
        <p:spPr>
          <a:xfrm>
            <a:off x="381000" y="990600"/>
            <a:ext cx="8305800" cy="5715000"/>
          </a:xfrm>
        </p:spPr>
        <p:txBody>
          <a:bodyPr>
            <a:noAutofit/>
          </a:bodyPr>
          <a:lstStyle/>
          <a:p>
            <a:r>
              <a:rPr lang="en-US" dirty="0" smtClean="0"/>
              <a:t>Narrator:</a:t>
            </a:r>
          </a:p>
          <a:p>
            <a:r>
              <a:rPr lang="en-US" dirty="0" smtClean="0"/>
              <a:t>Translator:</a:t>
            </a:r>
          </a:p>
          <a:p>
            <a:r>
              <a:rPr lang="en-US" dirty="0" smtClean="0"/>
              <a:t>Christopher Sly:</a:t>
            </a:r>
          </a:p>
          <a:p>
            <a:r>
              <a:rPr lang="en-US" dirty="0" smtClean="0"/>
              <a:t>Lord:</a:t>
            </a:r>
          </a:p>
          <a:p>
            <a:r>
              <a:rPr lang="en-US" dirty="0" smtClean="0"/>
              <a:t>First Huntsman:</a:t>
            </a:r>
          </a:p>
          <a:p>
            <a:r>
              <a:rPr lang="en-US" dirty="0" smtClean="0"/>
              <a:t>Second Huntsman:</a:t>
            </a:r>
          </a:p>
          <a:p>
            <a:r>
              <a:rPr lang="en-US" dirty="0" smtClean="0"/>
              <a:t>Servant / First Servant:</a:t>
            </a:r>
          </a:p>
          <a:p>
            <a:r>
              <a:rPr lang="en-US" dirty="0" smtClean="0"/>
              <a:t>Second Servant:</a:t>
            </a:r>
          </a:p>
          <a:p>
            <a:r>
              <a:rPr lang="en-US" dirty="0" smtClean="0"/>
              <a:t>Third Servant:</a:t>
            </a:r>
          </a:p>
          <a:p>
            <a:r>
              <a:rPr lang="en-US" dirty="0" smtClean="0"/>
              <a:t>Player:</a:t>
            </a:r>
          </a:p>
          <a:p>
            <a:r>
              <a:rPr lang="en-US" dirty="0" smtClean="0"/>
              <a:t>Page:</a:t>
            </a:r>
          </a:p>
          <a:p>
            <a:r>
              <a:rPr lang="en-US" dirty="0" smtClean="0"/>
              <a:t>Hostess:</a:t>
            </a:r>
            <a:endParaRPr lang="en-US" dirty="0"/>
          </a:p>
        </p:txBody>
      </p:sp>
    </p:spTree>
    <p:extLst>
      <p:ext uri="{BB962C8B-B14F-4D97-AF65-F5344CB8AC3E}">
        <p14:creationId xmlns:p14="http://schemas.microsoft.com/office/powerpoint/2010/main" val="1339771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normAutofit/>
          </a:bodyPr>
          <a:lstStyle/>
          <a:p>
            <a:r>
              <a:rPr lang="en-US" sz="6600" b="1" dirty="0" smtClean="0"/>
              <a:t>March 23, 2017</a:t>
            </a:r>
            <a:endParaRPr lang="en-US" sz="6600" b="1" dirty="0"/>
          </a:p>
        </p:txBody>
      </p:sp>
      <p:sp>
        <p:nvSpPr>
          <p:cNvPr id="3" name="Content Placeholder 2"/>
          <p:cNvSpPr>
            <a:spLocks noGrp="1"/>
          </p:cNvSpPr>
          <p:nvPr>
            <p:ph sz="quarter" idx="1"/>
          </p:nvPr>
        </p:nvSpPr>
        <p:spPr>
          <a:xfrm>
            <a:off x="381000" y="1143000"/>
            <a:ext cx="8305800" cy="5486400"/>
          </a:xfrm>
        </p:spPr>
        <p:txBody>
          <a:bodyPr>
            <a:noAutofit/>
          </a:bodyPr>
          <a:lstStyle/>
          <a:p>
            <a:r>
              <a:rPr lang="en-US" sz="3600" b="1" dirty="0" smtClean="0"/>
              <a:t>Casting the Induction</a:t>
            </a:r>
          </a:p>
          <a:p>
            <a:pPr lvl="1"/>
            <a:r>
              <a:rPr lang="en-US" sz="2600" dirty="0" smtClean="0"/>
              <a:t>Cast the following roles that play a part in the Induction scenes.  Which actor(s) do you envision playing the following characters?  In each of your casting decisions, respond to </a:t>
            </a:r>
            <a:r>
              <a:rPr lang="en-US" sz="2600" b="1" i="1" dirty="0" smtClean="0"/>
              <a:t>why </a:t>
            </a:r>
            <a:r>
              <a:rPr lang="en-US" sz="2600" dirty="0" smtClean="0"/>
              <a:t>you feel that each actor is a perfect fit for the role.</a:t>
            </a:r>
          </a:p>
          <a:p>
            <a:pPr lvl="2"/>
            <a:r>
              <a:rPr lang="en-US" sz="2600" b="1" dirty="0" smtClean="0"/>
              <a:t>Christopher Sly</a:t>
            </a:r>
          </a:p>
          <a:p>
            <a:pPr lvl="2"/>
            <a:r>
              <a:rPr lang="en-US" sz="2600" b="1" dirty="0" smtClean="0"/>
              <a:t>The Lord</a:t>
            </a:r>
          </a:p>
          <a:p>
            <a:pPr lvl="2"/>
            <a:r>
              <a:rPr lang="en-US" sz="2600" b="1" dirty="0" smtClean="0"/>
              <a:t>The Page (the boy assistant who pretends to be the woman)</a:t>
            </a:r>
          </a:p>
          <a:p>
            <a:pPr lvl="1"/>
            <a:r>
              <a:rPr lang="en-US" sz="2600" dirty="0" smtClean="0"/>
              <a:t>Considering that the characters in the Induction scenes do not come back into the play, why do you think they are included?  What do these scenes let the reader/audience know about the play?  Explain.</a:t>
            </a:r>
            <a:endParaRPr lang="en-US" sz="2600" dirty="0"/>
          </a:p>
        </p:txBody>
      </p:sp>
    </p:spTree>
    <p:extLst>
      <p:ext uri="{BB962C8B-B14F-4D97-AF65-F5344CB8AC3E}">
        <p14:creationId xmlns:p14="http://schemas.microsoft.com/office/powerpoint/2010/main" val="1405313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Autofit/>
          </a:bodyPr>
          <a:lstStyle/>
          <a:p>
            <a:r>
              <a:rPr lang="en-US" sz="4400" b="1" i="1" dirty="0" err="1" smtClean="0"/>
              <a:t>TotS</a:t>
            </a:r>
            <a:r>
              <a:rPr lang="en-US" sz="4400" b="1" dirty="0" smtClean="0"/>
              <a:t> Character Motivation – Act I</a:t>
            </a:r>
            <a:br>
              <a:rPr lang="en-US" sz="4400" b="1" dirty="0" smtClean="0"/>
            </a:br>
            <a:r>
              <a:rPr lang="en-US" sz="2400" dirty="0" smtClean="0"/>
              <a:t>Please copy into the Writing Assignments section of your notebook</a:t>
            </a:r>
            <a:endParaRPr lang="en-US" sz="2400" dirty="0"/>
          </a:p>
        </p:txBody>
      </p:sp>
      <p:sp>
        <p:nvSpPr>
          <p:cNvPr id="3" name="Content Placeholder 2"/>
          <p:cNvSpPr>
            <a:spLocks noGrp="1"/>
          </p:cNvSpPr>
          <p:nvPr>
            <p:ph sz="quarter" idx="1"/>
          </p:nvPr>
        </p:nvSpPr>
        <p:spPr/>
        <p:txBody>
          <a:bodyPr>
            <a:normAutofit/>
          </a:bodyPr>
          <a:lstStyle/>
          <a:p>
            <a:r>
              <a:rPr lang="en-US" sz="3600" b="1" u="sng" dirty="0"/>
              <a:t>Intrinsic Motivation: </a:t>
            </a:r>
            <a:r>
              <a:rPr lang="en-US" sz="3600" dirty="0"/>
              <a:t>When someone does something for no apparent outside rewards. They are doing </a:t>
            </a:r>
            <a:r>
              <a:rPr lang="en-US" sz="3600" dirty="0" smtClean="0"/>
              <a:t>it for </a:t>
            </a:r>
            <a:r>
              <a:rPr lang="en-US" sz="3600" dirty="0"/>
              <a:t>their own well being, education, happiness, etc.</a:t>
            </a:r>
          </a:p>
          <a:p>
            <a:r>
              <a:rPr lang="en-US" sz="3600" b="1" u="sng" dirty="0"/>
              <a:t>Extrinsic Motivation: </a:t>
            </a:r>
            <a:r>
              <a:rPr lang="en-US" sz="3600" dirty="0"/>
              <a:t>When someone does something for an outside reward such as money, praise, or </a:t>
            </a:r>
            <a:r>
              <a:rPr lang="en-US" sz="3600" dirty="0" smtClean="0"/>
              <a:t>an award</a:t>
            </a:r>
            <a:r>
              <a:rPr lang="en-US" sz="3600" dirty="0"/>
              <a:t>.</a:t>
            </a:r>
          </a:p>
        </p:txBody>
      </p:sp>
    </p:spTree>
    <p:extLst>
      <p:ext uri="{BB962C8B-B14F-4D97-AF65-F5344CB8AC3E}">
        <p14:creationId xmlns:p14="http://schemas.microsoft.com/office/powerpoint/2010/main" val="32009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53351836"/>
              </p:ext>
            </p:extLst>
          </p:nvPr>
        </p:nvGraphicFramePr>
        <p:xfrm>
          <a:off x="685800" y="152400"/>
          <a:ext cx="7772400" cy="649224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40">
                <a:tc>
                  <a:txBody>
                    <a:bodyPr/>
                    <a:lstStyle/>
                    <a:p>
                      <a:r>
                        <a:rPr lang="en-US" sz="2400" dirty="0" smtClean="0"/>
                        <a:t>Character</a:t>
                      </a:r>
                      <a:endParaRPr lang="en-US" sz="2400" dirty="0"/>
                    </a:p>
                  </a:txBody>
                  <a:tcPr/>
                </a:tc>
                <a:tc>
                  <a:txBody>
                    <a:bodyPr/>
                    <a:lstStyle/>
                    <a:p>
                      <a:r>
                        <a:rPr lang="en-US" sz="2400" dirty="0" smtClean="0"/>
                        <a:t>Description of character</a:t>
                      </a:r>
                      <a:endParaRPr lang="en-US" sz="2400" dirty="0"/>
                    </a:p>
                  </a:txBody>
                  <a:tcPr/>
                </a:tc>
                <a:tc>
                  <a:txBody>
                    <a:bodyPr/>
                    <a:lstStyle/>
                    <a:p>
                      <a:r>
                        <a:rPr lang="en-US" sz="2400" dirty="0" smtClean="0"/>
                        <a:t>What is their “action plan”?</a:t>
                      </a:r>
                      <a:endParaRPr lang="en-US" sz="2400" dirty="0"/>
                    </a:p>
                  </a:txBody>
                  <a:tcPr/>
                </a:tc>
                <a:tc>
                  <a:txBody>
                    <a:bodyPr/>
                    <a:lstStyle/>
                    <a:p>
                      <a:r>
                        <a:rPr lang="en-US" sz="2400" dirty="0" smtClean="0"/>
                        <a:t>Motivation?  Intrinsic or Extrinsic?</a:t>
                      </a:r>
                      <a:r>
                        <a:rPr lang="en-US" sz="2400" baseline="0" dirty="0" smtClean="0"/>
                        <a:t>  How? Why?</a:t>
                      </a:r>
                      <a:endParaRPr lang="en-US" sz="2400" dirty="0"/>
                    </a:p>
                  </a:txBody>
                  <a:tcPr/>
                </a:tc>
                <a:extLst>
                  <a:ext uri="{0D108BD9-81ED-4DB2-BD59-A6C34878D82A}">
                    <a16:rowId xmlns:a16="http://schemas.microsoft.com/office/drawing/2014/main" val="10000"/>
                  </a:ext>
                </a:extLst>
              </a:tr>
              <a:tr h="370840">
                <a:tc>
                  <a:txBody>
                    <a:bodyPr/>
                    <a:lstStyle/>
                    <a:p>
                      <a:r>
                        <a:rPr lang="en-US" sz="2400" b="1" dirty="0" err="1" smtClean="0"/>
                        <a:t>Lucentio</a:t>
                      </a:r>
                      <a:endParaRPr lang="en-US" sz="2400" b="1" dirty="0" smtClean="0"/>
                    </a:p>
                    <a:p>
                      <a:endParaRPr lang="en-US" sz="2400" b="1" dirty="0" smtClean="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400" b="1" dirty="0" err="1" smtClean="0"/>
                        <a:t>Tranio</a:t>
                      </a:r>
                      <a:endParaRPr lang="en-US" sz="2400" b="1" dirty="0" smtClean="0"/>
                    </a:p>
                    <a:p>
                      <a:endParaRPr lang="en-US" sz="2400" b="1" dirty="0" smtClean="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400" b="1" dirty="0" err="1" smtClean="0"/>
                        <a:t>Hortensio</a:t>
                      </a:r>
                      <a:endParaRPr lang="en-US" sz="2400" b="1" dirty="0" smtClean="0"/>
                    </a:p>
                    <a:p>
                      <a:endParaRPr lang="en-US" sz="2400"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400" b="1" dirty="0" err="1" smtClean="0"/>
                        <a:t>Gremio</a:t>
                      </a:r>
                      <a:endParaRPr lang="en-US" sz="2400" b="1" dirty="0" smtClean="0"/>
                    </a:p>
                    <a:p>
                      <a:endParaRPr lang="en-US" sz="2400"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400" b="1" dirty="0" err="1" smtClean="0"/>
                        <a:t>Petruchio</a:t>
                      </a:r>
                      <a:endParaRPr lang="en-US" sz="2400" b="1" dirty="0" smtClean="0"/>
                    </a:p>
                    <a:p>
                      <a:endParaRPr lang="en-US" sz="2400"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sz="2400" b="1" dirty="0" err="1" smtClean="0"/>
                        <a:t>Baptista</a:t>
                      </a:r>
                      <a:endParaRPr lang="en-US" sz="2400" b="1" dirty="0" smtClean="0"/>
                    </a:p>
                    <a:p>
                      <a:endParaRPr lang="en-US" sz="2400" b="1"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211" name="SMARTInkShape-114"/>
          <p:cNvSpPr/>
          <p:nvPr/>
        </p:nvSpPr>
        <p:spPr>
          <a:xfrm>
            <a:off x="7777758" y="1196578"/>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664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Autofit/>
          </a:bodyPr>
          <a:lstStyle/>
          <a:p>
            <a:r>
              <a:rPr lang="en-US" sz="4400" b="1" i="1" dirty="0" smtClean="0"/>
              <a:t>The Onion</a:t>
            </a:r>
            <a:r>
              <a:rPr lang="en-US" sz="4400" b="1" dirty="0" smtClean="0"/>
              <a:t> Article Analysis – Choice of at least two (2)</a:t>
            </a:r>
            <a:endParaRPr lang="en-US" sz="4400" b="1" dirty="0"/>
          </a:p>
        </p:txBody>
      </p:sp>
      <p:sp>
        <p:nvSpPr>
          <p:cNvPr id="3" name="Content Placeholder 2"/>
          <p:cNvSpPr>
            <a:spLocks noGrp="1"/>
          </p:cNvSpPr>
          <p:nvPr>
            <p:ph sz="quarter" idx="1"/>
          </p:nvPr>
        </p:nvSpPr>
        <p:spPr>
          <a:xfrm>
            <a:off x="381000" y="1447800"/>
            <a:ext cx="8382000" cy="5181600"/>
          </a:xfrm>
        </p:spPr>
        <p:txBody>
          <a:bodyPr>
            <a:normAutofit fontScale="92500"/>
          </a:bodyPr>
          <a:lstStyle/>
          <a:p>
            <a:r>
              <a:rPr lang="en-US" sz="2800" b="1" dirty="0" smtClean="0"/>
              <a:t>Grab at least two (2) of the sample articles from </a:t>
            </a:r>
            <a:r>
              <a:rPr lang="en-US" sz="2800" b="1" i="1" dirty="0" smtClean="0"/>
              <a:t>The Onion</a:t>
            </a:r>
            <a:r>
              <a:rPr lang="en-US" sz="2800" b="1" dirty="0" smtClean="0"/>
              <a:t>.  With each article, answer the following questions:</a:t>
            </a:r>
          </a:p>
          <a:p>
            <a:r>
              <a:rPr lang="en-US" sz="2800" b="1" dirty="0" smtClean="0"/>
              <a:t>Record the article title for each article…</a:t>
            </a:r>
          </a:p>
          <a:p>
            <a:pPr lvl="1"/>
            <a:r>
              <a:rPr lang="en-US" dirty="0" smtClean="0"/>
              <a:t>1.  Speaker – Who is the speaker of this particular article?</a:t>
            </a:r>
          </a:p>
          <a:p>
            <a:pPr lvl="1"/>
            <a:r>
              <a:rPr lang="en-US" dirty="0" smtClean="0"/>
              <a:t>2.  Occasion – What is the occasion of the article?  In other words, what is the problem (or problems) that is being addressed?  Explain.</a:t>
            </a:r>
          </a:p>
          <a:p>
            <a:pPr lvl="1"/>
            <a:r>
              <a:rPr lang="en-US" dirty="0" smtClean="0"/>
              <a:t>3.  Audience – What is the audience that this piece is directed towards?  Who is the target?</a:t>
            </a:r>
          </a:p>
          <a:p>
            <a:pPr lvl="1"/>
            <a:r>
              <a:rPr lang="en-US" dirty="0" smtClean="0"/>
              <a:t>4.  Purpose – What is the purpose of this piece?  What is being satirized?</a:t>
            </a:r>
          </a:p>
          <a:p>
            <a:pPr lvl="1"/>
            <a:r>
              <a:rPr lang="en-US" dirty="0" smtClean="0"/>
              <a:t>5. </a:t>
            </a:r>
            <a:r>
              <a:rPr lang="en-US" dirty="0"/>
              <a:t>Which satirical methods is the author using in his approach?  Exaggeration, incongruity, reversal, parody, irony?  A combination of a couple?  </a:t>
            </a:r>
            <a:r>
              <a:rPr lang="en-US" dirty="0" smtClean="0"/>
              <a:t>Explain which ones are being used and how.</a:t>
            </a:r>
            <a:endParaRPr lang="en-US" dirty="0"/>
          </a:p>
        </p:txBody>
      </p:sp>
    </p:spTree>
    <p:extLst>
      <p:ext uri="{BB962C8B-B14F-4D97-AF65-F5344CB8AC3E}">
        <p14:creationId xmlns:p14="http://schemas.microsoft.com/office/powerpoint/2010/main" val="1632358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April 5, 2017</a:t>
            </a:r>
            <a:endParaRPr lang="en-US" sz="6600" b="1" dirty="0"/>
          </a:p>
        </p:txBody>
      </p:sp>
      <p:sp>
        <p:nvSpPr>
          <p:cNvPr id="3" name="Content Placeholder 2"/>
          <p:cNvSpPr>
            <a:spLocks noGrp="1"/>
          </p:cNvSpPr>
          <p:nvPr>
            <p:ph sz="quarter" idx="1"/>
          </p:nvPr>
        </p:nvSpPr>
        <p:spPr>
          <a:xfrm>
            <a:off x="381000" y="1447800"/>
            <a:ext cx="8305800" cy="4953000"/>
          </a:xfrm>
        </p:spPr>
        <p:txBody>
          <a:bodyPr>
            <a:normAutofit fontScale="92500"/>
          </a:bodyPr>
          <a:lstStyle/>
          <a:p>
            <a:r>
              <a:rPr lang="en-US" sz="4000" b="1" dirty="0" smtClean="0"/>
              <a:t>Masculinity Today</a:t>
            </a:r>
          </a:p>
          <a:p>
            <a:pPr lvl="1"/>
            <a:r>
              <a:rPr lang="en-US" sz="2800" dirty="0" smtClean="0"/>
              <a:t>Masculinity can be defined as “the </a:t>
            </a:r>
            <a:r>
              <a:rPr lang="en-US" sz="2800" dirty="0"/>
              <a:t>possession of the qualities traditionally associated with men</a:t>
            </a:r>
            <a:r>
              <a:rPr lang="en-US" sz="2800" dirty="0" smtClean="0"/>
              <a:t>.”</a:t>
            </a:r>
          </a:p>
          <a:p>
            <a:pPr lvl="1"/>
            <a:r>
              <a:rPr lang="en-US" sz="2800" dirty="0" smtClean="0"/>
              <a:t>In your opinion, what does it mean to be masculine in society today?</a:t>
            </a:r>
            <a:r>
              <a:rPr lang="en-US" sz="2800" dirty="0"/>
              <a:t> </a:t>
            </a:r>
            <a:r>
              <a:rPr lang="en-US" sz="2800" dirty="0" smtClean="0"/>
              <a:t> Explain using at least 3-4 characteristics.</a:t>
            </a:r>
          </a:p>
          <a:p>
            <a:pPr lvl="1"/>
            <a:r>
              <a:rPr lang="en-US" sz="2800" dirty="0" smtClean="0"/>
              <a:t>Is masculinity today seen as a positive or negative?  Explain.</a:t>
            </a:r>
          </a:p>
          <a:p>
            <a:pPr lvl="2"/>
            <a:r>
              <a:rPr lang="en-US" sz="2400" dirty="0" smtClean="0"/>
              <a:t>What can men </a:t>
            </a:r>
            <a:r>
              <a:rPr lang="en-US" sz="3200" b="1" dirty="0" smtClean="0"/>
              <a:t>and</a:t>
            </a:r>
            <a:r>
              <a:rPr lang="en-US" sz="2400" dirty="0" smtClean="0"/>
              <a:t> women do to further strengthen the </a:t>
            </a:r>
            <a:r>
              <a:rPr lang="en-US" sz="3200" b="1" dirty="0" smtClean="0"/>
              <a:t>positive</a:t>
            </a:r>
            <a:r>
              <a:rPr lang="en-US" sz="2400" dirty="0" smtClean="0"/>
              <a:t> aspects of masculinity today?</a:t>
            </a:r>
          </a:p>
          <a:p>
            <a:pPr lvl="2"/>
            <a:r>
              <a:rPr lang="en-US" sz="2400" dirty="0" smtClean="0"/>
              <a:t>What can men </a:t>
            </a:r>
            <a:r>
              <a:rPr lang="en-US" sz="3200" b="1" dirty="0" smtClean="0"/>
              <a:t>and</a:t>
            </a:r>
            <a:r>
              <a:rPr lang="en-US" sz="2400" dirty="0" smtClean="0"/>
              <a:t> women do to further diminish the </a:t>
            </a:r>
            <a:r>
              <a:rPr lang="en-US" sz="3200" b="1" dirty="0" smtClean="0">
                <a:effectLst>
                  <a:outerShdw blurRad="38100" dist="38100" dir="2700000" algn="tl">
                    <a:srgbClr val="000000">
                      <a:alpha val="43137"/>
                    </a:srgbClr>
                  </a:outerShdw>
                </a:effectLst>
              </a:rPr>
              <a:t>negative</a:t>
            </a:r>
            <a:r>
              <a:rPr lang="en-US" sz="2400" dirty="0" smtClean="0"/>
              <a:t> aspects of masculinity today?</a:t>
            </a:r>
          </a:p>
          <a:p>
            <a:pPr lvl="1"/>
            <a:endParaRPr lang="en-US" sz="2800" dirty="0" smtClean="0"/>
          </a:p>
        </p:txBody>
      </p:sp>
    </p:spTree>
    <p:extLst>
      <p:ext uri="{BB962C8B-B14F-4D97-AF65-F5344CB8AC3E}">
        <p14:creationId xmlns:p14="http://schemas.microsoft.com/office/powerpoint/2010/main" val="182244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April 7, 2017</a:t>
            </a:r>
            <a:endParaRPr lang="en-US" sz="6600" b="1" dirty="0"/>
          </a:p>
        </p:txBody>
      </p:sp>
      <p:sp>
        <p:nvSpPr>
          <p:cNvPr id="3" name="Content Placeholder 2"/>
          <p:cNvSpPr>
            <a:spLocks noGrp="1"/>
          </p:cNvSpPr>
          <p:nvPr>
            <p:ph sz="quarter" idx="1"/>
          </p:nvPr>
        </p:nvSpPr>
        <p:spPr>
          <a:xfrm>
            <a:off x="457200" y="1447800"/>
            <a:ext cx="8229600" cy="5105400"/>
          </a:xfrm>
        </p:spPr>
        <p:txBody>
          <a:bodyPr>
            <a:noAutofit/>
          </a:bodyPr>
          <a:lstStyle/>
          <a:p>
            <a:r>
              <a:rPr lang="en-US" sz="4800" b="1" dirty="0" smtClean="0"/>
              <a:t>Verbal vs. Physical Anger</a:t>
            </a:r>
          </a:p>
          <a:p>
            <a:pPr lvl="1"/>
            <a:r>
              <a:rPr lang="en-US" sz="3600" dirty="0" smtClean="0"/>
              <a:t>Which form of anger do you think is most effective in getting someone’s attention?  Verbal or physical?  Why do you think this is?  Explain.</a:t>
            </a:r>
          </a:p>
          <a:p>
            <a:pPr lvl="1"/>
            <a:r>
              <a:rPr lang="en-US" sz="3600" dirty="0" smtClean="0"/>
              <a:t>Is either form effective in making a statement </a:t>
            </a:r>
            <a:r>
              <a:rPr lang="en-US" sz="3600" smtClean="0"/>
              <a:t>and creating/causing </a:t>
            </a:r>
            <a:r>
              <a:rPr lang="en-US" sz="3600" dirty="0" smtClean="0"/>
              <a:t>change?  If so, which one?  Why is this?  If not, why?  Explain.</a:t>
            </a:r>
            <a:endParaRPr lang="en-US" sz="3600" dirty="0"/>
          </a:p>
        </p:txBody>
      </p:sp>
    </p:spTree>
    <p:extLst>
      <p:ext uri="{BB962C8B-B14F-4D97-AF65-F5344CB8AC3E}">
        <p14:creationId xmlns:p14="http://schemas.microsoft.com/office/powerpoint/2010/main" val="1544980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April 17, 2017</a:t>
            </a:r>
            <a:endParaRPr lang="en-US" sz="6600" b="1" dirty="0"/>
          </a:p>
        </p:txBody>
      </p:sp>
      <p:sp>
        <p:nvSpPr>
          <p:cNvPr id="3" name="Content Placeholder 2"/>
          <p:cNvSpPr>
            <a:spLocks noGrp="1"/>
          </p:cNvSpPr>
          <p:nvPr>
            <p:ph sz="quarter" idx="1"/>
          </p:nvPr>
        </p:nvSpPr>
        <p:spPr>
          <a:xfrm>
            <a:off x="457200" y="1447800"/>
            <a:ext cx="8229600" cy="5105400"/>
          </a:xfrm>
        </p:spPr>
        <p:txBody>
          <a:bodyPr>
            <a:normAutofit/>
          </a:bodyPr>
          <a:lstStyle/>
          <a:p>
            <a:r>
              <a:rPr lang="en-US" sz="4000" b="1" dirty="0"/>
              <a:t>Power </a:t>
            </a:r>
            <a:r>
              <a:rPr lang="en-US" sz="4000" b="1" dirty="0" smtClean="0"/>
              <a:t>in Relationships</a:t>
            </a:r>
          </a:p>
          <a:p>
            <a:pPr lvl="1"/>
            <a:r>
              <a:rPr lang="en-US" sz="2800" dirty="0" smtClean="0"/>
              <a:t>Below are four different kinds of relationships.  How is </a:t>
            </a:r>
            <a:r>
              <a:rPr lang="en-US" sz="3200" b="1" dirty="0" smtClean="0">
                <a:effectLst>
                  <a:outerShdw blurRad="38100" dist="38100" dir="2700000" algn="tl">
                    <a:srgbClr val="000000">
                      <a:alpha val="43137"/>
                    </a:srgbClr>
                  </a:outerShdw>
                </a:effectLst>
              </a:rPr>
              <a:t>power</a:t>
            </a:r>
            <a:r>
              <a:rPr lang="en-US" sz="2800" dirty="0" smtClean="0"/>
              <a:t> seen within each?  With each of the following relationships, discuss </a:t>
            </a:r>
            <a:r>
              <a:rPr lang="en-US" sz="2800" dirty="0"/>
              <a:t>how power is </a:t>
            </a:r>
            <a:r>
              <a:rPr lang="en-US" sz="3200" b="1" dirty="0">
                <a:solidFill>
                  <a:srgbClr val="C00000"/>
                </a:solidFill>
                <a:effectLst>
                  <a:outerShdw blurRad="38100" dist="38100" dir="2700000" algn="tl">
                    <a:srgbClr val="000000">
                      <a:alpha val="43137"/>
                    </a:srgbClr>
                  </a:outerShdw>
                </a:effectLst>
              </a:rPr>
              <a:t>used</a:t>
            </a:r>
            <a:r>
              <a:rPr lang="en-US" sz="2800" dirty="0"/>
              <a:t>, </a:t>
            </a:r>
            <a:r>
              <a:rPr lang="en-US" sz="3200" b="1" dirty="0">
                <a:solidFill>
                  <a:srgbClr val="002060"/>
                </a:solidFill>
                <a:effectLst>
                  <a:outerShdw blurRad="38100" dist="38100" dir="2700000" algn="tl">
                    <a:srgbClr val="000000">
                      <a:alpha val="43137"/>
                    </a:srgbClr>
                  </a:outerShdw>
                </a:effectLst>
              </a:rPr>
              <a:t>abused</a:t>
            </a:r>
            <a:r>
              <a:rPr lang="en-US" sz="2800" dirty="0"/>
              <a:t>, or </a:t>
            </a:r>
            <a:r>
              <a:rPr lang="en-US" sz="3200" b="1" dirty="0" smtClean="0">
                <a:solidFill>
                  <a:srgbClr val="0070C0"/>
                </a:solidFill>
                <a:effectLst>
                  <a:outerShdw blurRad="38100" dist="38100" dir="2700000" algn="tl">
                    <a:srgbClr val="000000">
                      <a:alpha val="43137"/>
                    </a:srgbClr>
                  </a:outerShdw>
                </a:effectLst>
              </a:rPr>
              <a:t>subverted (undermined or overthrown)</a:t>
            </a:r>
            <a:r>
              <a:rPr lang="en-US" sz="2800" dirty="0" smtClean="0"/>
              <a:t> </a:t>
            </a:r>
            <a:r>
              <a:rPr lang="en-US" sz="2800" dirty="0"/>
              <a:t>in each of the following relationships: </a:t>
            </a:r>
            <a:endParaRPr lang="en-US" sz="2800" dirty="0" smtClean="0"/>
          </a:p>
          <a:p>
            <a:pPr lvl="2"/>
            <a:r>
              <a:rPr lang="en-US" sz="2400" b="1" i="1" dirty="0" smtClean="0"/>
              <a:t>1</a:t>
            </a:r>
            <a:r>
              <a:rPr lang="en-US" sz="2400" b="1" i="1" dirty="0"/>
              <a:t>. Master-servant </a:t>
            </a:r>
            <a:endParaRPr lang="en-US" sz="2400" b="1" i="1" dirty="0" smtClean="0"/>
          </a:p>
          <a:p>
            <a:pPr lvl="2"/>
            <a:r>
              <a:rPr lang="en-US" sz="2400" b="1" i="1" dirty="0" smtClean="0"/>
              <a:t>2</a:t>
            </a:r>
            <a:r>
              <a:rPr lang="en-US" sz="2400" b="1" i="1" dirty="0"/>
              <a:t>. </a:t>
            </a:r>
            <a:r>
              <a:rPr lang="en-US" sz="2400" b="1" i="1" dirty="0" smtClean="0"/>
              <a:t>Parent-child </a:t>
            </a:r>
          </a:p>
          <a:p>
            <a:pPr lvl="2"/>
            <a:r>
              <a:rPr lang="en-US" sz="2400" b="1" i="1" dirty="0" smtClean="0"/>
              <a:t>3</a:t>
            </a:r>
            <a:r>
              <a:rPr lang="en-US" sz="2400" b="1" i="1" dirty="0"/>
              <a:t>. Husband-wife </a:t>
            </a:r>
            <a:endParaRPr lang="en-US" sz="2400" b="1" i="1" dirty="0" smtClean="0"/>
          </a:p>
          <a:p>
            <a:pPr lvl="2"/>
            <a:r>
              <a:rPr lang="en-US" sz="2400" b="1" i="1" dirty="0" smtClean="0"/>
              <a:t>4</a:t>
            </a:r>
            <a:r>
              <a:rPr lang="en-US" sz="2400" b="1" i="1" dirty="0"/>
              <a:t>. Nobility-lower class </a:t>
            </a:r>
          </a:p>
        </p:txBody>
      </p:sp>
    </p:spTree>
    <p:extLst>
      <p:ext uri="{BB962C8B-B14F-4D97-AF65-F5344CB8AC3E}">
        <p14:creationId xmlns:p14="http://schemas.microsoft.com/office/powerpoint/2010/main" val="41584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Today’s Players:</a:t>
            </a:r>
            <a:endParaRPr lang="en-US" sz="5400" b="1" dirty="0"/>
          </a:p>
        </p:txBody>
      </p:sp>
      <p:sp>
        <p:nvSpPr>
          <p:cNvPr id="3" name="Content Placeholder 2"/>
          <p:cNvSpPr>
            <a:spLocks noGrp="1"/>
          </p:cNvSpPr>
          <p:nvPr>
            <p:ph sz="quarter" idx="1"/>
          </p:nvPr>
        </p:nvSpPr>
        <p:spPr>
          <a:xfrm>
            <a:off x="304800" y="1447800"/>
            <a:ext cx="8382000" cy="5181600"/>
          </a:xfrm>
        </p:spPr>
        <p:txBody>
          <a:bodyPr>
            <a:normAutofit/>
          </a:bodyPr>
          <a:lstStyle/>
          <a:p>
            <a:r>
              <a:rPr lang="en-US" sz="3200" dirty="0" smtClean="0"/>
              <a:t>Narrator:</a:t>
            </a:r>
          </a:p>
          <a:p>
            <a:r>
              <a:rPr lang="en-US" sz="3200" dirty="0" smtClean="0"/>
              <a:t>Katherine:</a:t>
            </a:r>
          </a:p>
          <a:p>
            <a:r>
              <a:rPr lang="en-US" sz="3200" dirty="0" err="1" smtClean="0"/>
              <a:t>Petruchio</a:t>
            </a:r>
            <a:r>
              <a:rPr lang="en-US" sz="3200" dirty="0" smtClean="0"/>
              <a:t>:</a:t>
            </a:r>
          </a:p>
          <a:p>
            <a:r>
              <a:rPr lang="en-US" sz="3200" dirty="0" err="1" smtClean="0"/>
              <a:t>Lucentio</a:t>
            </a:r>
            <a:r>
              <a:rPr lang="en-US" sz="3200" dirty="0" smtClean="0"/>
              <a:t>:</a:t>
            </a:r>
          </a:p>
          <a:p>
            <a:r>
              <a:rPr lang="en-US" sz="3200" dirty="0" err="1" smtClean="0"/>
              <a:t>Baptista</a:t>
            </a:r>
            <a:r>
              <a:rPr lang="en-US" sz="3200" dirty="0" smtClean="0"/>
              <a:t>:</a:t>
            </a:r>
          </a:p>
          <a:p>
            <a:r>
              <a:rPr lang="en-US" sz="3200" dirty="0" err="1" smtClean="0"/>
              <a:t>Tranio</a:t>
            </a:r>
            <a:r>
              <a:rPr lang="en-US" sz="3200" dirty="0" smtClean="0"/>
              <a:t>:</a:t>
            </a:r>
          </a:p>
          <a:p>
            <a:r>
              <a:rPr lang="en-US" sz="3200" dirty="0" err="1" smtClean="0"/>
              <a:t>Biondello</a:t>
            </a:r>
            <a:r>
              <a:rPr lang="en-US" sz="3200" dirty="0" smtClean="0"/>
              <a:t>:</a:t>
            </a:r>
          </a:p>
          <a:p>
            <a:r>
              <a:rPr lang="en-US" sz="3200" dirty="0" err="1" smtClean="0"/>
              <a:t>Gremio</a:t>
            </a:r>
            <a:r>
              <a:rPr lang="en-US" sz="3200" dirty="0" smtClean="0"/>
              <a:t>:</a:t>
            </a:r>
          </a:p>
          <a:p>
            <a:r>
              <a:rPr lang="en-US" sz="3200" dirty="0" smtClean="0"/>
              <a:t>Bianca:</a:t>
            </a:r>
            <a:endParaRPr lang="en-US" sz="3200" dirty="0"/>
          </a:p>
        </p:txBody>
      </p:sp>
    </p:spTree>
    <p:extLst>
      <p:ext uri="{BB962C8B-B14F-4D97-AF65-F5344CB8AC3E}">
        <p14:creationId xmlns:p14="http://schemas.microsoft.com/office/powerpoint/2010/main" val="3075955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April 19, 2017</a:t>
            </a:r>
            <a:endParaRPr lang="en-US" sz="7200" b="1" dirty="0"/>
          </a:p>
        </p:txBody>
      </p:sp>
      <p:sp>
        <p:nvSpPr>
          <p:cNvPr id="3" name="Content Placeholder 2"/>
          <p:cNvSpPr>
            <a:spLocks noGrp="1"/>
          </p:cNvSpPr>
          <p:nvPr>
            <p:ph sz="quarter" idx="1"/>
          </p:nvPr>
        </p:nvSpPr>
        <p:spPr>
          <a:xfrm>
            <a:off x="609600" y="1447800"/>
            <a:ext cx="8077200" cy="5105400"/>
          </a:xfrm>
        </p:spPr>
        <p:txBody>
          <a:bodyPr>
            <a:normAutofit/>
          </a:bodyPr>
          <a:lstStyle/>
          <a:p>
            <a:r>
              <a:rPr lang="en-US" sz="4000" b="1" dirty="0" smtClean="0"/>
              <a:t>Sexism in Society Today</a:t>
            </a:r>
          </a:p>
          <a:p>
            <a:pPr lvl="1"/>
            <a:r>
              <a:rPr lang="en-US" sz="2800" dirty="0" smtClean="0"/>
              <a:t>Sexism can be defined as </a:t>
            </a:r>
            <a:r>
              <a:rPr lang="en-US" sz="2800" dirty="0" smtClean="0">
                <a:solidFill>
                  <a:srgbClr val="C00000"/>
                </a:solidFill>
              </a:rPr>
              <a:t>the prejudice</a:t>
            </a:r>
            <a:r>
              <a:rPr lang="en-US" sz="2800" dirty="0">
                <a:solidFill>
                  <a:srgbClr val="C00000"/>
                </a:solidFill>
              </a:rPr>
              <a:t>, stereotyping, or </a:t>
            </a:r>
            <a:r>
              <a:rPr lang="en-US" sz="2800" dirty="0" smtClean="0">
                <a:solidFill>
                  <a:srgbClr val="C00000"/>
                </a:solidFill>
              </a:rPr>
              <a:t>discrimination on </a:t>
            </a:r>
            <a:r>
              <a:rPr lang="en-US" sz="2800" dirty="0">
                <a:solidFill>
                  <a:srgbClr val="C00000"/>
                </a:solidFill>
              </a:rPr>
              <a:t>the basis of </a:t>
            </a:r>
            <a:r>
              <a:rPr lang="en-US" sz="2800" dirty="0" smtClean="0">
                <a:solidFill>
                  <a:srgbClr val="C00000"/>
                </a:solidFill>
              </a:rPr>
              <a:t>one’s gender</a:t>
            </a:r>
            <a:r>
              <a:rPr lang="en-US" sz="2800" dirty="0" smtClean="0"/>
              <a:t>.</a:t>
            </a:r>
          </a:p>
          <a:p>
            <a:pPr lvl="1"/>
            <a:r>
              <a:rPr lang="en-US" sz="2800" dirty="0" smtClean="0"/>
              <a:t>What are some particular sexist attitudes and stereotypes that are continually perpetuated in society today?  Describe at least two (2) sexist “beliefs” towards each sex, i.e. 2 towards women and 2 towards men (4 total).</a:t>
            </a:r>
          </a:p>
          <a:p>
            <a:pPr lvl="1"/>
            <a:r>
              <a:rPr lang="en-US" sz="2800" dirty="0" smtClean="0"/>
              <a:t>Why do you think that these beliefs are still presented in society?  Do you think that these attitudes will ever change?  Why or why not?  Explain.</a:t>
            </a:r>
            <a:endParaRPr lang="en-US" sz="2800" dirty="0"/>
          </a:p>
        </p:txBody>
      </p:sp>
    </p:spTree>
    <p:extLst>
      <p:ext uri="{BB962C8B-B14F-4D97-AF65-F5344CB8AC3E}">
        <p14:creationId xmlns:p14="http://schemas.microsoft.com/office/powerpoint/2010/main" val="1449220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40776393"/>
              </p:ext>
            </p:extLst>
          </p:nvPr>
        </p:nvGraphicFramePr>
        <p:xfrm>
          <a:off x="381000" y="152400"/>
          <a:ext cx="8534400" cy="923544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5485059"/>
                    </a:ext>
                  </a:extLst>
                </a:gridCol>
                <a:gridCol w="4267200">
                  <a:extLst>
                    <a:ext uri="{9D8B030D-6E8A-4147-A177-3AD203B41FA5}">
                      <a16:colId xmlns:a16="http://schemas.microsoft.com/office/drawing/2014/main" val="793066200"/>
                    </a:ext>
                  </a:extLst>
                </a:gridCol>
              </a:tblGrid>
              <a:tr h="370840">
                <a:tc>
                  <a:txBody>
                    <a:bodyPr/>
                    <a:lstStyle/>
                    <a:p>
                      <a:pPr algn="ctr"/>
                      <a:r>
                        <a:rPr lang="en-US" sz="3600" dirty="0" smtClean="0"/>
                        <a:t>Men</a:t>
                      </a:r>
                      <a:endParaRPr lang="en-US" sz="3600" dirty="0"/>
                    </a:p>
                  </a:txBody>
                  <a:tcPr/>
                </a:tc>
                <a:tc>
                  <a:txBody>
                    <a:bodyPr/>
                    <a:lstStyle/>
                    <a:p>
                      <a:pPr algn="ctr"/>
                      <a:r>
                        <a:rPr lang="en-US" sz="3600" dirty="0" smtClean="0"/>
                        <a:t>Women</a:t>
                      </a:r>
                      <a:endParaRPr lang="en-US" sz="3600" dirty="0"/>
                    </a:p>
                  </a:txBody>
                  <a:tcPr/>
                </a:tc>
                <a:extLst>
                  <a:ext uri="{0D108BD9-81ED-4DB2-BD59-A6C34878D82A}">
                    <a16:rowId xmlns:a16="http://schemas.microsoft.com/office/drawing/2014/main" val="3550215537"/>
                  </a:ext>
                </a:extLst>
              </a:tr>
              <a:tr h="370840">
                <a:tc>
                  <a:txBody>
                    <a:bodyPr/>
                    <a:lstStyle/>
                    <a:p>
                      <a:r>
                        <a:rPr lang="en-US" dirty="0" smtClean="0"/>
                        <a:t>Men are pigs</a:t>
                      </a:r>
                    </a:p>
                    <a:p>
                      <a:r>
                        <a:rPr lang="en-US" dirty="0" smtClean="0"/>
                        <a:t>Men who sleep around are cool</a:t>
                      </a:r>
                    </a:p>
                    <a:p>
                      <a:r>
                        <a:rPr lang="en-US" dirty="0" smtClean="0"/>
                        <a:t>Men can’t like each other</a:t>
                      </a:r>
                    </a:p>
                    <a:p>
                      <a:r>
                        <a:rPr lang="en-US" dirty="0" smtClean="0"/>
                        <a:t>Men are criminals </a:t>
                      </a:r>
                    </a:p>
                    <a:p>
                      <a:r>
                        <a:rPr lang="en-US" dirty="0" smtClean="0"/>
                        <a:t>A man should never hit a woman</a:t>
                      </a:r>
                    </a:p>
                    <a:p>
                      <a:endParaRPr lang="en-US" dirty="0" smtClean="0"/>
                    </a:p>
                    <a:p>
                      <a:endParaRPr lang="en-US" dirty="0" smtClean="0"/>
                    </a:p>
                    <a:p>
                      <a:endParaRPr lang="en-US" dirty="0"/>
                    </a:p>
                  </a:txBody>
                  <a:tcPr/>
                </a:tc>
                <a:tc>
                  <a:txBody>
                    <a:bodyPr/>
                    <a:lstStyle/>
                    <a:p>
                      <a:r>
                        <a:rPr lang="en-US" baseline="0" dirty="0" smtClean="0"/>
                        <a:t>Women are poor drivers</a:t>
                      </a:r>
                    </a:p>
                    <a:p>
                      <a:r>
                        <a:rPr lang="en-US" baseline="0" dirty="0" smtClean="0"/>
                        <a:t>Girls can like each other and it’s hot </a:t>
                      </a:r>
                    </a:p>
                    <a:p>
                      <a:r>
                        <a:rPr lang="en-US" baseline="0" dirty="0" smtClean="0"/>
                        <a:t>Women who sleep around are sluts</a:t>
                      </a:r>
                    </a:p>
                    <a:p>
                      <a:r>
                        <a:rPr lang="en-US" baseline="0" dirty="0" smtClean="0"/>
                        <a:t>Women are superficial, materialistic, gold diggers.</a:t>
                      </a:r>
                    </a:p>
                    <a:p>
                      <a:r>
                        <a:rPr lang="en-US" baseline="0" dirty="0" smtClean="0"/>
                        <a:t>Women belong in the kitchen</a:t>
                      </a:r>
                    </a:p>
                    <a:p>
                      <a:r>
                        <a:rPr lang="en-US" baseline="0" dirty="0" smtClean="0"/>
                        <a:t>Women have a lot of baggage</a:t>
                      </a:r>
                    </a:p>
                    <a:p>
                      <a:r>
                        <a:rPr lang="en-US" baseline="0" dirty="0" smtClean="0"/>
                        <a:t>Women are more mature than men</a:t>
                      </a:r>
                    </a:p>
                    <a:p>
                      <a:r>
                        <a:rPr lang="en-US" baseline="0" dirty="0" smtClean="0"/>
                        <a:t>Girls wear skirts</a:t>
                      </a:r>
                    </a:p>
                    <a:p>
                      <a:r>
                        <a:rPr lang="en-US" baseline="0" dirty="0" smtClean="0"/>
                        <a:t>Women are indecisive </a:t>
                      </a:r>
                    </a:p>
                    <a:p>
                      <a:r>
                        <a:rPr lang="en-US" baseline="0" dirty="0" smtClean="0"/>
                        <a:t>Angry girls means it’s their time of the month.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txBody>
                  <a:tcPr/>
                </a:tc>
                <a:extLst>
                  <a:ext uri="{0D108BD9-81ED-4DB2-BD59-A6C34878D82A}">
                    <a16:rowId xmlns:a16="http://schemas.microsoft.com/office/drawing/2014/main" val="560824531"/>
                  </a:ext>
                </a:extLst>
              </a:tr>
            </a:tbl>
          </a:graphicData>
        </a:graphic>
      </p:graphicFrame>
    </p:spTree>
    <p:extLst>
      <p:ext uri="{BB962C8B-B14F-4D97-AF65-F5344CB8AC3E}">
        <p14:creationId xmlns:p14="http://schemas.microsoft.com/office/powerpoint/2010/main" val="3986810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11342753"/>
              </p:ext>
            </p:extLst>
          </p:nvPr>
        </p:nvGraphicFramePr>
        <p:xfrm>
          <a:off x="304800" y="152400"/>
          <a:ext cx="8534400" cy="89611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486831058"/>
                    </a:ext>
                  </a:extLst>
                </a:gridCol>
                <a:gridCol w="4267200">
                  <a:extLst>
                    <a:ext uri="{9D8B030D-6E8A-4147-A177-3AD203B41FA5}">
                      <a16:colId xmlns:a16="http://schemas.microsoft.com/office/drawing/2014/main" val="2662923623"/>
                    </a:ext>
                  </a:extLst>
                </a:gridCol>
              </a:tblGrid>
              <a:tr h="370840">
                <a:tc>
                  <a:txBody>
                    <a:bodyPr/>
                    <a:lstStyle/>
                    <a:p>
                      <a:pPr algn="ctr"/>
                      <a:r>
                        <a:rPr lang="en-US" sz="3600" dirty="0" smtClean="0"/>
                        <a:t>Men</a:t>
                      </a:r>
                      <a:endParaRPr lang="en-US" sz="3600" dirty="0"/>
                    </a:p>
                  </a:txBody>
                  <a:tcPr/>
                </a:tc>
                <a:tc>
                  <a:txBody>
                    <a:bodyPr/>
                    <a:lstStyle/>
                    <a:p>
                      <a:pPr algn="ctr"/>
                      <a:r>
                        <a:rPr lang="en-US" sz="3600" dirty="0" smtClean="0"/>
                        <a:t>Women</a:t>
                      </a:r>
                      <a:endParaRPr lang="en-US" sz="3600" dirty="0"/>
                    </a:p>
                  </a:txBody>
                  <a:tcPr/>
                </a:tc>
                <a:extLst>
                  <a:ext uri="{0D108BD9-81ED-4DB2-BD59-A6C34878D82A}">
                    <a16:rowId xmlns:a16="http://schemas.microsoft.com/office/drawing/2014/main" val="3063249431"/>
                  </a:ext>
                </a:extLst>
              </a:tr>
              <a:tr h="370840">
                <a:tc>
                  <a:txBody>
                    <a:bodyPr/>
                    <a:lstStyle/>
                    <a:p>
                      <a:endParaRPr lang="en-US" dirty="0" smtClean="0"/>
                    </a:p>
                    <a:p>
                      <a:r>
                        <a:rPr lang="en-US" dirty="0" smtClean="0"/>
                        <a:t>Men</a:t>
                      </a:r>
                      <a:r>
                        <a:rPr lang="en-US" baseline="0" dirty="0" smtClean="0"/>
                        <a:t> are pigs.</a:t>
                      </a:r>
                    </a:p>
                    <a:p>
                      <a:r>
                        <a:rPr lang="en-US" baseline="0" dirty="0" smtClean="0"/>
                        <a:t>Poor HI gene, Gross, Fart jokes</a:t>
                      </a:r>
                      <a:endParaRPr lang="en-US" dirty="0" smtClean="0"/>
                    </a:p>
                    <a:p>
                      <a:r>
                        <a:rPr lang="en-US" dirty="0" smtClean="0"/>
                        <a:t>Brutes</a:t>
                      </a:r>
                      <a:r>
                        <a:rPr lang="en-US" baseline="0" dirty="0" smtClean="0"/>
                        <a:t> </a:t>
                      </a:r>
                    </a:p>
                    <a:p>
                      <a:r>
                        <a:rPr lang="en-US" baseline="0" dirty="0" smtClean="0"/>
                        <a:t>Athletic </a:t>
                      </a:r>
                    </a:p>
                    <a:p>
                      <a:r>
                        <a:rPr lang="en-US" baseline="0" dirty="0" smtClean="0"/>
                        <a:t>Strong</a:t>
                      </a:r>
                    </a:p>
                    <a:p>
                      <a:r>
                        <a:rPr lang="en-US" baseline="0" dirty="0" smtClean="0"/>
                        <a:t>Not allowed to cry NO EMOTION</a:t>
                      </a:r>
                    </a:p>
                    <a:p>
                      <a:r>
                        <a:rPr lang="en-US" dirty="0" smtClean="0"/>
                        <a:t>Provider</a:t>
                      </a:r>
                    </a:p>
                    <a:p>
                      <a:r>
                        <a:rPr lang="en-US" dirty="0" smtClean="0"/>
                        <a:t>Only</a:t>
                      </a:r>
                      <a:r>
                        <a:rPr lang="en-US" baseline="0" dirty="0" smtClean="0"/>
                        <a:t> want sex</a:t>
                      </a:r>
                    </a:p>
                    <a:p>
                      <a:r>
                        <a:rPr lang="en-US" dirty="0" smtClean="0"/>
                        <a:t>CEO</a:t>
                      </a:r>
                    </a:p>
                    <a:p>
                      <a:r>
                        <a:rPr lang="en-US" dirty="0" smtClean="0"/>
                        <a:t>More</a:t>
                      </a:r>
                      <a:r>
                        <a:rPr lang="en-US" baseline="0" dirty="0" smtClean="0"/>
                        <a:t> likely to get job (Hard work)</a:t>
                      </a:r>
                    </a:p>
                    <a:p>
                      <a:r>
                        <a:rPr lang="en-US" dirty="0" smtClean="0"/>
                        <a:t>Protector</a:t>
                      </a:r>
                    </a:p>
                    <a:p>
                      <a:r>
                        <a:rPr lang="en-US" dirty="0" smtClean="0"/>
                        <a:t>Not</a:t>
                      </a:r>
                      <a:r>
                        <a:rPr lang="en-US" baseline="0" dirty="0" smtClean="0"/>
                        <a:t> loyal CHEATERS</a:t>
                      </a:r>
                    </a:p>
                    <a:p>
                      <a:r>
                        <a:rPr lang="en-US" dirty="0" smtClean="0"/>
                        <a:t>Initiator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Always</a:t>
                      </a:r>
                      <a:r>
                        <a:rPr lang="en-US" baseline="0" dirty="0" smtClean="0"/>
                        <a:t> cry</a:t>
                      </a:r>
                    </a:p>
                    <a:p>
                      <a:r>
                        <a:rPr lang="en-US" dirty="0" smtClean="0"/>
                        <a:t>Dependent on man</a:t>
                      </a:r>
                    </a:p>
                    <a:p>
                      <a:r>
                        <a:rPr lang="en-US" dirty="0" smtClean="0"/>
                        <a:t>Belong</a:t>
                      </a:r>
                      <a:r>
                        <a:rPr lang="en-US" baseline="0" dirty="0" smtClean="0"/>
                        <a:t> in kitchen</a:t>
                      </a:r>
                    </a:p>
                    <a:p>
                      <a:r>
                        <a:rPr lang="en-US" baseline="0" dirty="0" smtClean="0"/>
                        <a:t>Sassy, Nasty</a:t>
                      </a:r>
                    </a:p>
                    <a:p>
                      <a:r>
                        <a:rPr lang="en-US" baseline="0" dirty="0" smtClean="0"/>
                        <a:t>Smart, Successful</a:t>
                      </a:r>
                    </a:p>
                    <a:p>
                      <a:r>
                        <a:rPr lang="en-US" baseline="0" dirty="0" smtClean="0"/>
                        <a:t>GOLD DIGGERS</a:t>
                      </a:r>
                    </a:p>
                    <a:p>
                      <a:r>
                        <a:rPr lang="en-US" baseline="0" dirty="0" smtClean="0"/>
                        <a:t>Crazy in arguments</a:t>
                      </a:r>
                    </a:p>
                    <a:p>
                      <a:r>
                        <a:rPr lang="en-US" baseline="0" dirty="0" smtClean="0"/>
                        <a:t>Emotional 12 times a year</a:t>
                      </a:r>
                    </a:p>
                    <a:p>
                      <a:r>
                        <a:rPr lang="en-US" baseline="0" dirty="0" smtClean="0"/>
                        <a:t>Only purpose to give birth</a:t>
                      </a:r>
                    </a:p>
                    <a:p>
                      <a:r>
                        <a:rPr lang="en-US" baseline="0" dirty="0" smtClean="0"/>
                        <a:t>Pretty,  Beautiful, Gorgeous </a:t>
                      </a:r>
                    </a:p>
                    <a:p>
                      <a:r>
                        <a:rPr lang="en-US" baseline="0" dirty="0" smtClean="0"/>
                        <a:t>Judgmental</a:t>
                      </a:r>
                    </a:p>
                    <a:p>
                      <a:r>
                        <a:rPr lang="en-US" baseline="0" dirty="0" smtClean="0"/>
                        <a:t>Hold grudges</a:t>
                      </a:r>
                    </a:p>
                    <a:p>
                      <a:r>
                        <a:rPr lang="en-US" baseline="0" dirty="0" smtClean="0"/>
                        <a:t>Take forever to use the restroom</a:t>
                      </a:r>
                    </a:p>
                    <a:p>
                      <a:r>
                        <a:rPr lang="en-US" baseline="0" dirty="0" smtClean="0"/>
                        <a:t>Indecisive</a:t>
                      </a:r>
                    </a:p>
                    <a:p>
                      <a:r>
                        <a:rPr lang="en-US" baseline="0" dirty="0" smtClean="0"/>
                        <a:t>CRAAAAAZY</a:t>
                      </a:r>
                    </a:p>
                    <a:p>
                      <a:r>
                        <a:rPr lang="en-US" baseline="0" dirty="0" smtClean="0"/>
                        <a:t> </a:t>
                      </a:r>
                    </a:p>
                    <a:p>
                      <a:endParaRPr lang="en-US" baseline="0" dirty="0" smtClean="0"/>
                    </a:p>
                  </a:txBody>
                  <a:tcPr/>
                </a:tc>
                <a:extLst>
                  <a:ext uri="{0D108BD9-81ED-4DB2-BD59-A6C34878D82A}">
                    <a16:rowId xmlns:a16="http://schemas.microsoft.com/office/drawing/2014/main" val="981870604"/>
                  </a:ext>
                </a:extLst>
              </a:tr>
            </a:tbl>
          </a:graphicData>
        </a:graphic>
      </p:graphicFrame>
    </p:spTree>
    <p:extLst>
      <p:ext uri="{BB962C8B-B14F-4D97-AF65-F5344CB8AC3E}">
        <p14:creationId xmlns:p14="http://schemas.microsoft.com/office/powerpoint/2010/main" val="1937795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6000" b="1" dirty="0" smtClean="0"/>
              <a:t>Today’s Players:</a:t>
            </a:r>
            <a:endParaRPr lang="en-US" sz="6000" b="1" dirty="0"/>
          </a:p>
        </p:txBody>
      </p:sp>
      <p:sp>
        <p:nvSpPr>
          <p:cNvPr id="3" name="Content Placeholder 2"/>
          <p:cNvSpPr>
            <a:spLocks noGrp="1"/>
          </p:cNvSpPr>
          <p:nvPr>
            <p:ph sz="quarter" idx="1"/>
          </p:nvPr>
        </p:nvSpPr>
        <p:spPr>
          <a:xfrm>
            <a:off x="381000" y="990600"/>
            <a:ext cx="8305800" cy="5334000"/>
          </a:xfrm>
        </p:spPr>
        <p:txBody>
          <a:bodyPr>
            <a:normAutofit lnSpcReduction="10000"/>
          </a:bodyPr>
          <a:lstStyle/>
          <a:p>
            <a:r>
              <a:rPr lang="en-US" dirty="0" smtClean="0"/>
              <a:t>Narrator:  </a:t>
            </a:r>
          </a:p>
          <a:p>
            <a:r>
              <a:rPr lang="en-US" dirty="0" err="1" smtClean="0"/>
              <a:t>Petruchio</a:t>
            </a:r>
            <a:r>
              <a:rPr lang="en-US" dirty="0" smtClean="0"/>
              <a:t>:  </a:t>
            </a:r>
          </a:p>
          <a:p>
            <a:r>
              <a:rPr lang="en-US" dirty="0" smtClean="0"/>
              <a:t>Katherine:  </a:t>
            </a:r>
          </a:p>
          <a:p>
            <a:r>
              <a:rPr lang="en-US" dirty="0" err="1" smtClean="0"/>
              <a:t>Grumio</a:t>
            </a:r>
            <a:r>
              <a:rPr lang="en-US" dirty="0" smtClean="0"/>
              <a:t>:  </a:t>
            </a:r>
          </a:p>
          <a:p>
            <a:r>
              <a:rPr lang="en-US" dirty="0" err="1" smtClean="0"/>
              <a:t>Tranio</a:t>
            </a:r>
            <a:r>
              <a:rPr lang="en-US" dirty="0" smtClean="0"/>
              <a:t>:  </a:t>
            </a:r>
          </a:p>
          <a:p>
            <a:r>
              <a:rPr lang="en-US" dirty="0" err="1" smtClean="0"/>
              <a:t>Hortensio</a:t>
            </a:r>
            <a:r>
              <a:rPr lang="en-US" dirty="0" smtClean="0"/>
              <a:t>:  </a:t>
            </a:r>
          </a:p>
          <a:p>
            <a:r>
              <a:rPr lang="en-US" dirty="0" err="1" smtClean="0"/>
              <a:t>Biondello</a:t>
            </a:r>
            <a:r>
              <a:rPr lang="en-US" dirty="0" smtClean="0"/>
              <a:t>:  </a:t>
            </a:r>
          </a:p>
          <a:p>
            <a:r>
              <a:rPr lang="en-US" dirty="0" err="1" smtClean="0"/>
              <a:t>Baptista</a:t>
            </a:r>
            <a:r>
              <a:rPr lang="en-US" dirty="0" smtClean="0"/>
              <a:t>:  </a:t>
            </a:r>
          </a:p>
          <a:p>
            <a:r>
              <a:rPr lang="en-US" dirty="0" smtClean="0"/>
              <a:t>Merchant:  </a:t>
            </a:r>
          </a:p>
          <a:p>
            <a:r>
              <a:rPr lang="en-US" dirty="0" smtClean="0"/>
              <a:t>Haberdasher:  </a:t>
            </a:r>
          </a:p>
          <a:p>
            <a:r>
              <a:rPr lang="en-US" dirty="0" smtClean="0"/>
              <a:t>Tailor:  </a:t>
            </a:r>
          </a:p>
          <a:p>
            <a:r>
              <a:rPr lang="en-US" dirty="0" err="1" smtClean="0"/>
              <a:t>Vincentio</a:t>
            </a:r>
            <a:r>
              <a:rPr lang="en-US" dirty="0" smtClean="0"/>
              <a:t>:</a:t>
            </a:r>
            <a:endParaRPr lang="en-US" dirty="0"/>
          </a:p>
        </p:txBody>
      </p:sp>
      <p:sp>
        <p:nvSpPr>
          <p:cNvPr id="4" name="SMARTInkShape-247"/>
          <p:cNvSpPr/>
          <p:nvPr/>
        </p:nvSpPr>
        <p:spPr>
          <a:xfrm>
            <a:off x="785813" y="6027539"/>
            <a:ext cx="1250157" cy="71439"/>
          </a:xfrm>
          <a:custGeom>
            <a:avLst/>
            <a:gdLst/>
            <a:ahLst/>
            <a:cxnLst/>
            <a:rect l="0" t="0" r="0" b="0"/>
            <a:pathLst>
              <a:path w="1250157" h="71439">
                <a:moveTo>
                  <a:pt x="1250156" y="71438"/>
                </a:moveTo>
                <a:lnTo>
                  <a:pt x="1233538" y="71438"/>
                </a:lnTo>
                <a:lnTo>
                  <a:pt x="1224717" y="63749"/>
                </a:lnTo>
                <a:lnTo>
                  <a:pt x="1219026" y="62875"/>
                </a:lnTo>
                <a:lnTo>
                  <a:pt x="1175551" y="62509"/>
                </a:lnTo>
                <a:lnTo>
                  <a:pt x="1163669" y="61516"/>
                </a:lnTo>
                <a:lnTo>
                  <a:pt x="1136632" y="54819"/>
                </a:lnTo>
                <a:lnTo>
                  <a:pt x="1095350" y="53651"/>
                </a:lnTo>
                <a:lnTo>
                  <a:pt x="1059654" y="52591"/>
                </a:lnTo>
                <a:lnTo>
                  <a:pt x="1016808" y="45476"/>
                </a:lnTo>
                <a:lnTo>
                  <a:pt x="973181" y="44757"/>
                </a:lnTo>
                <a:lnTo>
                  <a:pt x="935735" y="37595"/>
                </a:lnTo>
                <a:lnTo>
                  <a:pt x="892720" y="34974"/>
                </a:lnTo>
                <a:lnTo>
                  <a:pt x="854555" y="28699"/>
                </a:lnTo>
                <a:lnTo>
                  <a:pt x="813833" y="27167"/>
                </a:lnTo>
                <a:lnTo>
                  <a:pt x="777126" y="20727"/>
                </a:lnTo>
                <a:lnTo>
                  <a:pt x="738566" y="18426"/>
                </a:lnTo>
                <a:lnTo>
                  <a:pt x="704675" y="15381"/>
                </a:lnTo>
                <a:lnTo>
                  <a:pt x="662408" y="10204"/>
                </a:lnTo>
                <a:lnTo>
                  <a:pt x="619259" y="9182"/>
                </a:lnTo>
                <a:lnTo>
                  <a:pt x="578398" y="6333"/>
                </a:lnTo>
                <a:lnTo>
                  <a:pt x="544109" y="1876"/>
                </a:lnTo>
                <a:lnTo>
                  <a:pt x="508814" y="556"/>
                </a:lnTo>
                <a:lnTo>
                  <a:pt x="466072" y="110"/>
                </a:lnTo>
                <a:lnTo>
                  <a:pt x="421837" y="22"/>
                </a:lnTo>
                <a:lnTo>
                  <a:pt x="377527" y="4"/>
                </a:lnTo>
                <a:lnTo>
                  <a:pt x="335077" y="1"/>
                </a:lnTo>
                <a:lnTo>
                  <a:pt x="294611" y="0"/>
                </a:lnTo>
                <a:lnTo>
                  <a:pt x="252075" y="0"/>
                </a:lnTo>
                <a:lnTo>
                  <a:pt x="214716" y="0"/>
                </a:lnTo>
                <a:lnTo>
                  <a:pt x="172363" y="0"/>
                </a:lnTo>
                <a:lnTo>
                  <a:pt x="149958" y="2646"/>
                </a:lnTo>
                <a:lnTo>
                  <a:pt x="107778" y="8378"/>
                </a:lnTo>
                <a:lnTo>
                  <a:pt x="77472" y="9849"/>
                </a:lnTo>
                <a:lnTo>
                  <a:pt x="33901" y="23749"/>
                </a:lnTo>
                <a:lnTo>
                  <a:pt x="27904" y="25888"/>
                </a:lnTo>
                <a:lnTo>
                  <a:pt x="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48"/>
          <p:cNvSpPr/>
          <p:nvPr/>
        </p:nvSpPr>
        <p:spPr>
          <a:xfrm>
            <a:off x="553641" y="4384477"/>
            <a:ext cx="1143001" cy="53579"/>
          </a:xfrm>
          <a:custGeom>
            <a:avLst/>
            <a:gdLst/>
            <a:ahLst/>
            <a:cxnLst/>
            <a:rect l="0" t="0" r="0" b="0"/>
            <a:pathLst>
              <a:path w="1143001" h="53579">
                <a:moveTo>
                  <a:pt x="1143000" y="53578"/>
                </a:moveTo>
                <a:lnTo>
                  <a:pt x="1134179" y="53578"/>
                </a:lnTo>
                <a:lnTo>
                  <a:pt x="1129362" y="48837"/>
                </a:lnTo>
                <a:lnTo>
                  <a:pt x="1124371" y="46510"/>
                </a:lnTo>
                <a:lnTo>
                  <a:pt x="1095361" y="44680"/>
                </a:lnTo>
                <a:lnTo>
                  <a:pt x="1050824" y="53027"/>
                </a:lnTo>
                <a:lnTo>
                  <a:pt x="1006940" y="53529"/>
                </a:lnTo>
                <a:lnTo>
                  <a:pt x="963135" y="52579"/>
                </a:lnTo>
                <a:lnTo>
                  <a:pt x="921564" y="46509"/>
                </a:lnTo>
                <a:lnTo>
                  <a:pt x="879655" y="45015"/>
                </a:lnTo>
                <a:lnTo>
                  <a:pt x="844927" y="44757"/>
                </a:lnTo>
                <a:lnTo>
                  <a:pt x="809501" y="39940"/>
                </a:lnTo>
                <a:lnTo>
                  <a:pt x="769129" y="36969"/>
                </a:lnTo>
                <a:lnTo>
                  <a:pt x="730488" y="36089"/>
                </a:lnTo>
                <a:lnTo>
                  <a:pt x="689163" y="35828"/>
                </a:lnTo>
                <a:lnTo>
                  <a:pt x="645499" y="35751"/>
                </a:lnTo>
                <a:lnTo>
                  <a:pt x="605883" y="30988"/>
                </a:lnTo>
                <a:lnTo>
                  <a:pt x="564269" y="28033"/>
                </a:lnTo>
                <a:lnTo>
                  <a:pt x="520520" y="27157"/>
                </a:lnTo>
                <a:lnTo>
                  <a:pt x="476138" y="26898"/>
                </a:lnTo>
                <a:lnTo>
                  <a:pt x="431568" y="26821"/>
                </a:lnTo>
                <a:lnTo>
                  <a:pt x="386943" y="22058"/>
                </a:lnTo>
                <a:lnTo>
                  <a:pt x="347042" y="19103"/>
                </a:lnTo>
                <a:lnTo>
                  <a:pt x="305344" y="18227"/>
                </a:lnTo>
                <a:lnTo>
                  <a:pt x="261569" y="17968"/>
                </a:lnTo>
                <a:lnTo>
                  <a:pt x="221920" y="13151"/>
                </a:lnTo>
                <a:lnTo>
                  <a:pt x="185037" y="10180"/>
                </a:lnTo>
                <a:lnTo>
                  <a:pt x="143155" y="9177"/>
                </a:lnTo>
                <a:lnTo>
                  <a:pt x="102985" y="8978"/>
                </a:lnTo>
                <a:lnTo>
                  <a:pt x="62951" y="8935"/>
                </a:lnTo>
                <a:lnTo>
                  <a:pt x="30249" y="7937"/>
                </a:lnTo>
                <a:lnTo>
                  <a:pt x="7706" y="551"/>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SMARTInkShape-Group36"/>
          <p:cNvGrpSpPr/>
          <p:nvPr/>
        </p:nvGrpSpPr>
        <p:grpSpPr>
          <a:xfrm>
            <a:off x="714378" y="2821781"/>
            <a:ext cx="1178139" cy="54346"/>
            <a:chOff x="714378" y="2821781"/>
            <a:chExt cx="1178139" cy="54346"/>
          </a:xfrm>
        </p:grpSpPr>
        <p:sp>
          <p:nvSpPr>
            <p:cNvPr id="6" name="SMARTInkShape-249"/>
            <p:cNvSpPr/>
            <p:nvPr/>
          </p:nvSpPr>
          <p:spPr>
            <a:xfrm>
              <a:off x="714378" y="2821781"/>
              <a:ext cx="816956" cy="37934"/>
            </a:xfrm>
            <a:custGeom>
              <a:avLst/>
              <a:gdLst/>
              <a:ahLst/>
              <a:cxnLst/>
              <a:rect l="0" t="0" r="0" b="0"/>
              <a:pathLst>
                <a:path w="816956" h="37934">
                  <a:moveTo>
                    <a:pt x="35716" y="26789"/>
                  </a:moveTo>
                  <a:lnTo>
                    <a:pt x="30975" y="26789"/>
                  </a:lnTo>
                  <a:lnTo>
                    <a:pt x="29579" y="25797"/>
                  </a:lnTo>
                  <a:lnTo>
                    <a:pt x="28648" y="24143"/>
                  </a:lnTo>
                  <a:lnTo>
                    <a:pt x="28027" y="22049"/>
                  </a:lnTo>
                  <a:lnTo>
                    <a:pt x="26621" y="20652"/>
                  </a:lnTo>
                  <a:lnTo>
                    <a:pt x="22414" y="19101"/>
                  </a:lnTo>
                  <a:lnTo>
                    <a:pt x="20894" y="17695"/>
                  </a:lnTo>
                  <a:lnTo>
                    <a:pt x="19207" y="13487"/>
                  </a:lnTo>
                  <a:lnTo>
                    <a:pt x="17764" y="11968"/>
                  </a:lnTo>
                  <a:lnTo>
                    <a:pt x="9330" y="9048"/>
                  </a:lnTo>
                  <a:lnTo>
                    <a:pt x="4306" y="8965"/>
                  </a:lnTo>
                  <a:lnTo>
                    <a:pt x="2869" y="7961"/>
                  </a:lnTo>
                  <a:lnTo>
                    <a:pt x="1912" y="6299"/>
                  </a:lnTo>
                  <a:lnTo>
                    <a:pt x="0" y="10"/>
                  </a:lnTo>
                  <a:lnTo>
                    <a:pt x="40719" y="0"/>
                  </a:lnTo>
                  <a:lnTo>
                    <a:pt x="75069" y="0"/>
                  </a:lnTo>
                  <a:lnTo>
                    <a:pt x="108230" y="0"/>
                  </a:lnTo>
                  <a:lnTo>
                    <a:pt x="145837" y="2646"/>
                  </a:lnTo>
                  <a:lnTo>
                    <a:pt x="174948" y="6137"/>
                  </a:lnTo>
                  <a:lnTo>
                    <a:pt x="207729" y="7689"/>
                  </a:lnTo>
                  <a:lnTo>
                    <a:pt x="244789" y="8378"/>
                  </a:lnTo>
                  <a:lnTo>
                    <a:pt x="284411" y="8685"/>
                  </a:lnTo>
                  <a:lnTo>
                    <a:pt x="325171" y="8821"/>
                  </a:lnTo>
                  <a:lnTo>
                    <a:pt x="369084" y="11527"/>
                  </a:lnTo>
                  <a:lnTo>
                    <a:pt x="391907" y="13638"/>
                  </a:lnTo>
                  <a:lnTo>
                    <a:pt x="415059" y="15045"/>
                  </a:lnTo>
                  <a:lnTo>
                    <a:pt x="438432" y="15984"/>
                  </a:lnTo>
                  <a:lnTo>
                    <a:pt x="461951" y="16609"/>
                  </a:lnTo>
                  <a:lnTo>
                    <a:pt x="485568" y="17026"/>
                  </a:lnTo>
                  <a:lnTo>
                    <a:pt x="509250" y="17303"/>
                  </a:lnTo>
                  <a:lnTo>
                    <a:pt x="532976" y="17489"/>
                  </a:lnTo>
                  <a:lnTo>
                    <a:pt x="556730" y="18605"/>
                  </a:lnTo>
                  <a:lnTo>
                    <a:pt x="580504" y="20341"/>
                  </a:lnTo>
                  <a:lnTo>
                    <a:pt x="604291" y="22490"/>
                  </a:lnTo>
                  <a:lnTo>
                    <a:pt x="629078" y="23923"/>
                  </a:lnTo>
                  <a:lnTo>
                    <a:pt x="654533" y="24878"/>
                  </a:lnTo>
                  <a:lnTo>
                    <a:pt x="680433" y="25515"/>
                  </a:lnTo>
                  <a:lnTo>
                    <a:pt x="705636" y="26932"/>
                  </a:lnTo>
                  <a:lnTo>
                    <a:pt x="730376" y="28869"/>
                  </a:lnTo>
                  <a:lnTo>
                    <a:pt x="754807" y="31152"/>
                  </a:lnTo>
                  <a:lnTo>
                    <a:pt x="779032" y="33666"/>
                  </a:lnTo>
                  <a:lnTo>
                    <a:pt x="803119" y="36335"/>
                  </a:lnTo>
                  <a:lnTo>
                    <a:pt x="816955" y="37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50"/>
            <p:cNvSpPr/>
            <p:nvPr/>
          </p:nvSpPr>
          <p:spPr>
            <a:xfrm>
              <a:off x="1875235" y="2866430"/>
              <a:ext cx="17282" cy="9697"/>
            </a:xfrm>
            <a:custGeom>
              <a:avLst/>
              <a:gdLst/>
              <a:ahLst/>
              <a:cxnLst/>
              <a:rect l="0" t="0" r="0" b="0"/>
              <a:pathLst>
                <a:path w="17282" h="9697">
                  <a:moveTo>
                    <a:pt x="15151" y="9696"/>
                  </a:moveTo>
                  <a:lnTo>
                    <a:pt x="17281" y="9037"/>
                  </a:lnTo>
                  <a:lnTo>
                    <a:pt x="12947" y="4221"/>
                  </a:lnTo>
                  <a:lnTo>
                    <a:pt x="8069" y="1876"/>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SMARTInkShape-251"/>
          <p:cNvSpPr/>
          <p:nvPr/>
        </p:nvSpPr>
        <p:spPr>
          <a:xfrm>
            <a:off x="750094" y="3983009"/>
            <a:ext cx="1183862" cy="88930"/>
          </a:xfrm>
          <a:custGeom>
            <a:avLst/>
            <a:gdLst/>
            <a:ahLst/>
            <a:cxnLst/>
            <a:rect l="0" t="0" r="0" b="0"/>
            <a:pathLst>
              <a:path w="1183862" h="88930">
                <a:moveTo>
                  <a:pt x="1169789" y="88929"/>
                </a:moveTo>
                <a:lnTo>
                  <a:pt x="1169789" y="80367"/>
                </a:lnTo>
                <a:lnTo>
                  <a:pt x="1178610" y="71181"/>
                </a:lnTo>
                <a:lnTo>
                  <a:pt x="1178709" y="63390"/>
                </a:lnTo>
                <a:lnTo>
                  <a:pt x="1183456" y="57770"/>
                </a:lnTo>
                <a:lnTo>
                  <a:pt x="1183861" y="56250"/>
                </a:lnTo>
                <a:lnTo>
                  <a:pt x="1183139" y="55236"/>
                </a:lnTo>
                <a:lnTo>
                  <a:pt x="1179592" y="53610"/>
                </a:lnTo>
                <a:lnTo>
                  <a:pt x="1174237" y="53328"/>
                </a:lnTo>
                <a:lnTo>
                  <a:pt x="1169120" y="50616"/>
                </a:lnTo>
                <a:lnTo>
                  <a:pt x="1163538" y="47096"/>
                </a:lnTo>
                <a:lnTo>
                  <a:pt x="1130623" y="37377"/>
                </a:lnTo>
                <a:lnTo>
                  <a:pt x="1088968" y="34625"/>
                </a:lnTo>
                <a:lnTo>
                  <a:pt x="1050967" y="28335"/>
                </a:lnTo>
                <a:lnTo>
                  <a:pt x="1017174" y="26988"/>
                </a:lnTo>
                <a:lnTo>
                  <a:pt x="979380" y="23943"/>
                </a:lnTo>
                <a:lnTo>
                  <a:pt x="936762" y="19403"/>
                </a:lnTo>
                <a:lnTo>
                  <a:pt x="892715" y="18057"/>
                </a:lnTo>
                <a:lnTo>
                  <a:pt x="862098" y="17743"/>
                </a:lnTo>
                <a:lnTo>
                  <a:pt x="828647" y="17603"/>
                </a:lnTo>
                <a:lnTo>
                  <a:pt x="793936" y="17541"/>
                </a:lnTo>
                <a:lnTo>
                  <a:pt x="758665" y="16521"/>
                </a:lnTo>
                <a:lnTo>
                  <a:pt x="723145" y="12760"/>
                </a:lnTo>
                <a:lnTo>
                  <a:pt x="687515" y="10427"/>
                </a:lnTo>
                <a:lnTo>
                  <a:pt x="650843" y="9391"/>
                </a:lnTo>
                <a:lnTo>
                  <a:pt x="611394" y="8930"/>
                </a:lnTo>
                <a:lnTo>
                  <a:pt x="570710" y="8725"/>
                </a:lnTo>
                <a:lnTo>
                  <a:pt x="530469" y="8634"/>
                </a:lnTo>
                <a:lnTo>
                  <a:pt x="492740" y="8593"/>
                </a:lnTo>
                <a:lnTo>
                  <a:pt x="456128" y="8576"/>
                </a:lnTo>
                <a:lnTo>
                  <a:pt x="420013" y="7575"/>
                </a:lnTo>
                <a:lnTo>
                  <a:pt x="384118" y="3824"/>
                </a:lnTo>
                <a:lnTo>
                  <a:pt x="348320" y="1495"/>
                </a:lnTo>
                <a:lnTo>
                  <a:pt x="313559" y="459"/>
                </a:lnTo>
                <a:lnTo>
                  <a:pt x="281573" y="0"/>
                </a:lnTo>
                <a:lnTo>
                  <a:pt x="250821" y="2441"/>
                </a:lnTo>
                <a:lnTo>
                  <a:pt x="220616" y="5841"/>
                </a:lnTo>
                <a:lnTo>
                  <a:pt x="176713" y="7755"/>
                </a:lnTo>
                <a:lnTo>
                  <a:pt x="139121" y="8323"/>
                </a:lnTo>
                <a:lnTo>
                  <a:pt x="99249" y="8514"/>
                </a:lnTo>
                <a:lnTo>
                  <a:pt x="74386" y="11193"/>
                </a:lnTo>
                <a:lnTo>
                  <a:pt x="48207" y="16247"/>
                </a:lnTo>
                <a:lnTo>
                  <a:pt x="24920" y="18237"/>
                </a:lnTo>
                <a:lnTo>
                  <a:pt x="11231" y="25147"/>
                </a:lnTo>
                <a:lnTo>
                  <a:pt x="4871" y="30784"/>
                </a:lnTo>
                <a:lnTo>
                  <a:pt x="2165" y="35967"/>
                </a:lnTo>
                <a:lnTo>
                  <a:pt x="0" y="442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52"/>
          <p:cNvSpPr/>
          <p:nvPr/>
        </p:nvSpPr>
        <p:spPr>
          <a:xfrm>
            <a:off x="767953" y="4741699"/>
            <a:ext cx="1169790" cy="80333"/>
          </a:xfrm>
          <a:custGeom>
            <a:avLst/>
            <a:gdLst/>
            <a:ahLst/>
            <a:cxnLst/>
            <a:rect l="0" t="0" r="0" b="0"/>
            <a:pathLst>
              <a:path w="1169790" h="80333">
                <a:moveTo>
                  <a:pt x="1160860" y="80332"/>
                </a:moveTo>
                <a:lnTo>
                  <a:pt x="1169789" y="80332"/>
                </a:lnTo>
                <a:lnTo>
                  <a:pt x="1157360" y="80332"/>
                </a:lnTo>
                <a:lnTo>
                  <a:pt x="1151698" y="77687"/>
                </a:lnTo>
                <a:lnTo>
                  <a:pt x="1145874" y="74195"/>
                </a:lnTo>
                <a:lnTo>
                  <a:pt x="1136024" y="72230"/>
                </a:lnTo>
                <a:lnTo>
                  <a:pt x="1092243" y="71435"/>
                </a:lnTo>
                <a:lnTo>
                  <a:pt x="1052899" y="68761"/>
                </a:lnTo>
                <a:lnTo>
                  <a:pt x="1017826" y="63715"/>
                </a:lnTo>
                <a:lnTo>
                  <a:pt x="975105" y="61726"/>
                </a:lnTo>
                <a:lnTo>
                  <a:pt x="940236" y="56409"/>
                </a:lnTo>
                <a:lnTo>
                  <a:pt x="903777" y="54392"/>
                </a:lnTo>
                <a:lnTo>
                  <a:pt x="862988" y="53795"/>
                </a:lnTo>
                <a:lnTo>
                  <a:pt x="824334" y="52625"/>
                </a:lnTo>
                <a:lnTo>
                  <a:pt x="781903" y="47428"/>
                </a:lnTo>
                <a:lnTo>
                  <a:pt x="737911" y="45447"/>
                </a:lnTo>
                <a:lnTo>
                  <a:pt x="694450" y="43869"/>
                </a:lnTo>
                <a:lnTo>
                  <a:pt x="655003" y="38550"/>
                </a:lnTo>
                <a:lnTo>
                  <a:pt x="612337" y="35541"/>
                </a:lnTo>
                <a:lnTo>
                  <a:pt x="568276" y="29799"/>
                </a:lnTo>
                <a:lnTo>
                  <a:pt x="523802" y="27656"/>
                </a:lnTo>
                <a:lnTo>
                  <a:pt x="479205" y="26029"/>
                </a:lnTo>
                <a:lnTo>
                  <a:pt x="435564" y="20696"/>
                </a:lnTo>
                <a:lnTo>
                  <a:pt x="396065" y="18675"/>
                </a:lnTo>
                <a:lnTo>
                  <a:pt x="353383" y="17084"/>
                </a:lnTo>
                <a:lnTo>
                  <a:pt x="310309" y="11762"/>
                </a:lnTo>
                <a:lnTo>
                  <a:pt x="271971" y="8752"/>
                </a:lnTo>
                <a:lnTo>
                  <a:pt x="235476" y="3010"/>
                </a:lnTo>
                <a:lnTo>
                  <a:pt x="200519" y="867"/>
                </a:lnTo>
                <a:lnTo>
                  <a:pt x="158892" y="143"/>
                </a:lnTo>
                <a:lnTo>
                  <a:pt x="117486" y="0"/>
                </a:lnTo>
                <a:lnTo>
                  <a:pt x="78690" y="2615"/>
                </a:lnTo>
                <a:lnTo>
                  <a:pt x="34931" y="8527"/>
                </a:lnTo>
                <a:lnTo>
                  <a:pt x="27762" y="11377"/>
                </a:lnTo>
                <a:lnTo>
                  <a:pt x="0" y="267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SMARTInkShape-Group39"/>
          <p:cNvGrpSpPr/>
          <p:nvPr/>
        </p:nvGrpSpPr>
        <p:grpSpPr>
          <a:xfrm>
            <a:off x="2100860" y="1761151"/>
            <a:ext cx="1042391" cy="532978"/>
            <a:chOff x="2100860" y="1761151"/>
            <a:chExt cx="1042391" cy="532978"/>
          </a:xfrm>
        </p:grpSpPr>
        <p:sp>
          <p:nvSpPr>
            <p:cNvPr id="11" name="SMARTInkShape-253"/>
            <p:cNvSpPr/>
            <p:nvPr/>
          </p:nvSpPr>
          <p:spPr>
            <a:xfrm>
              <a:off x="2509242" y="2045019"/>
              <a:ext cx="366118" cy="196334"/>
            </a:xfrm>
            <a:custGeom>
              <a:avLst/>
              <a:gdLst/>
              <a:ahLst/>
              <a:cxnLst/>
              <a:rect l="0" t="0" r="0" b="0"/>
              <a:pathLst>
                <a:path w="366118" h="196334">
                  <a:moveTo>
                    <a:pt x="0" y="26669"/>
                  </a:moveTo>
                  <a:lnTo>
                    <a:pt x="4741" y="26669"/>
                  </a:lnTo>
                  <a:lnTo>
                    <a:pt x="5145" y="27661"/>
                  </a:lnTo>
                  <a:lnTo>
                    <a:pt x="2948" y="31409"/>
                  </a:lnTo>
                  <a:lnTo>
                    <a:pt x="2958" y="32805"/>
                  </a:lnTo>
                  <a:lnTo>
                    <a:pt x="3956" y="33736"/>
                  </a:lnTo>
                  <a:lnTo>
                    <a:pt x="5614" y="34357"/>
                  </a:lnTo>
                  <a:lnTo>
                    <a:pt x="6720" y="35763"/>
                  </a:lnTo>
                  <a:lnTo>
                    <a:pt x="22225" y="78786"/>
                  </a:lnTo>
                  <a:lnTo>
                    <a:pt x="34812" y="121014"/>
                  </a:lnTo>
                  <a:lnTo>
                    <a:pt x="35316" y="127470"/>
                  </a:lnTo>
                  <a:lnTo>
                    <a:pt x="38186" y="133646"/>
                  </a:lnTo>
                  <a:lnTo>
                    <a:pt x="41776" y="139698"/>
                  </a:lnTo>
                  <a:lnTo>
                    <a:pt x="44270" y="149910"/>
                  </a:lnTo>
                  <a:lnTo>
                    <a:pt x="45389" y="149509"/>
                  </a:lnTo>
                  <a:lnTo>
                    <a:pt x="74457" y="121859"/>
                  </a:lnTo>
                  <a:lnTo>
                    <a:pt x="98228" y="80012"/>
                  </a:lnTo>
                  <a:lnTo>
                    <a:pt x="122040" y="38749"/>
                  </a:lnTo>
                  <a:lnTo>
                    <a:pt x="130969" y="24846"/>
                  </a:lnTo>
                  <a:lnTo>
                    <a:pt x="138906" y="18853"/>
                  </a:lnTo>
                  <a:lnTo>
                    <a:pt x="141111" y="13934"/>
                  </a:lnTo>
                  <a:lnTo>
                    <a:pt x="142691" y="12226"/>
                  </a:lnTo>
                  <a:lnTo>
                    <a:pt x="147093" y="10328"/>
                  </a:lnTo>
                  <a:lnTo>
                    <a:pt x="148664" y="8829"/>
                  </a:lnTo>
                  <a:lnTo>
                    <a:pt x="151768" y="0"/>
                  </a:lnTo>
                  <a:lnTo>
                    <a:pt x="151804" y="8701"/>
                  </a:lnTo>
                  <a:lnTo>
                    <a:pt x="156545" y="13517"/>
                  </a:lnTo>
                  <a:lnTo>
                    <a:pt x="158872" y="18508"/>
                  </a:lnTo>
                  <a:lnTo>
                    <a:pt x="161654" y="33479"/>
                  </a:lnTo>
                  <a:lnTo>
                    <a:pt x="165443" y="38956"/>
                  </a:lnTo>
                  <a:lnTo>
                    <a:pt x="170434" y="42051"/>
                  </a:lnTo>
                  <a:lnTo>
                    <a:pt x="173154" y="42877"/>
                  </a:lnTo>
                  <a:lnTo>
                    <a:pt x="174967" y="44419"/>
                  </a:lnTo>
                  <a:lnTo>
                    <a:pt x="190881" y="65476"/>
                  </a:lnTo>
                  <a:lnTo>
                    <a:pt x="196623" y="68721"/>
                  </a:lnTo>
                  <a:lnTo>
                    <a:pt x="202482" y="71155"/>
                  </a:lnTo>
                  <a:lnTo>
                    <a:pt x="208393" y="75544"/>
                  </a:lnTo>
                  <a:lnTo>
                    <a:pt x="216974" y="78157"/>
                  </a:lnTo>
                  <a:lnTo>
                    <a:pt x="261559" y="80231"/>
                  </a:lnTo>
                  <a:lnTo>
                    <a:pt x="271030" y="79247"/>
                  </a:lnTo>
                  <a:lnTo>
                    <a:pt x="294515" y="69222"/>
                  </a:lnTo>
                  <a:lnTo>
                    <a:pt x="306554" y="58997"/>
                  </a:lnTo>
                  <a:lnTo>
                    <a:pt x="309879" y="53274"/>
                  </a:lnTo>
                  <a:lnTo>
                    <a:pt x="310766" y="50358"/>
                  </a:lnTo>
                  <a:lnTo>
                    <a:pt x="312349" y="48415"/>
                  </a:lnTo>
                  <a:lnTo>
                    <a:pt x="318326" y="44687"/>
                  </a:lnTo>
                  <a:lnTo>
                    <a:pt x="321055" y="36991"/>
                  </a:lnTo>
                  <a:lnTo>
                    <a:pt x="320201" y="36527"/>
                  </a:lnTo>
                  <a:lnTo>
                    <a:pt x="300216" y="35609"/>
                  </a:lnTo>
                  <a:lnTo>
                    <a:pt x="294495" y="38249"/>
                  </a:lnTo>
                  <a:lnTo>
                    <a:pt x="264911" y="65410"/>
                  </a:lnTo>
                  <a:lnTo>
                    <a:pt x="238125" y="105456"/>
                  </a:lnTo>
                  <a:lnTo>
                    <a:pt x="233936" y="122332"/>
                  </a:lnTo>
                  <a:lnTo>
                    <a:pt x="232327" y="145245"/>
                  </a:lnTo>
                  <a:lnTo>
                    <a:pt x="236958" y="159257"/>
                  </a:lnTo>
                  <a:lnTo>
                    <a:pt x="244615" y="171236"/>
                  </a:lnTo>
                  <a:lnTo>
                    <a:pt x="257907" y="181069"/>
                  </a:lnTo>
                  <a:lnTo>
                    <a:pt x="291872" y="191587"/>
                  </a:lnTo>
                  <a:lnTo>
                    <a:pt x="333315" y="194926"/>
                  </a:lnTo>
                  <a:lnTo>
                    <a:pt x="366117" y="1963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54"/>
            <p:cNvSpPr/>
            <p:nvPr/>
          </p:nvSpPr>
          <p:spPr>
            <a:xfrm>
              <a:off x="2902271" y="2116740"/>
              <a:ext cx="240980" cy="97700"/>
            </a:xfrm>
            <a:custGeom>
              <a:avLst/>
              <a:gdLst/>
              <a:ahLst/>
              <a:cxnLst/>
              <a:rect l="0" t="0" r="0" b="0"/>
              <a:pathLst>
                <a:path w="240980" h="97700">
                  <a:moveTo>
                    <a:pt x="80245" y="62104"/>
                  </a:moveTo>
                  <a:lnTo>
                    <a:pt x="88807" y="53542"/>
                  </a:lnTo>
                  <a:lnTo>
                    <a:pt x="89174" y="31849"/>
                  </a:lnTo>
                  <a:lnTo>
                    <a:pt x="86528" y="26167"/>
                  </a:lnTo>
                  <a:lnTo>
                    <a:pt x="81486" y="19176"/>
                  </a:lnTo>
                  <a:lnTo>
                    <a:pt x="80612" y="13225"/>
                  </a:lnTo>
                  <a:lnTo>
                    <a:pt x="79498" y="11658"/>
                  </a:lnTo>
                  <a:lnTo>
                    <a:pt x="77762" y="10614"/>
                  </a:lnTo>
                  <a:lnTo>
                    <a:pt x="75613" y="9918"/>
                  </a:lnTo>
                  <a:lnTo>
                    <a:pt x="74180" y="8462"/>
                  </a:lnTo>
                  <a:lnTo>
                    <a:pt x="72589" y="4198"/>
                  </a:lnTo>
                  <a:lnTo>
                    <a:pt x="71172" y="2664"/>
                  </a:lnTo>
                  <a:lnTo>
                    <a:pt x="66952" y="959"/>
                  </a:lnTo>
                  <a:lnTo>
                    <a:pt x="58998" y="0"/>
                  </a:lnTo>
                  <a:lnTo>
                    <a:pt x="53273" y="2421"/>
                  </a:lnTo>
                  <a:lnTo>
                    <a:pt x="14759" y="38306"/>
                  </a:lnTo>
                  <a:lnTo>
                    <a:pt x="11453" y="44251"/>
                  </a:lnTo>
                  <a:lnTo>
                    <a:pt x="0" y="87020"/>
                  </a:lnTo>
                  <a:lnTo>
                    <a:pt x="4654" y="93078"/>
                  </a:lnTo>
                  <a:lnTo>
                    <a:pt x="9607" y="95714"/>
                  </a:lnTo>
                  <a:lnTo>
                    <a:pt x="26737" y="97637"/>
                  </a:lnTo>
                  <a:lnTo>
                    <a:pt x="29690" y="97699"/>
                  </a:lnTo>
                  <a:lnTo>
                    <a:pt x="43327" y="93045"/>
                  </a:lnTo>
                  <a:lnTo>
                    <a:pt x="61835" y="79726"/>
                  </a:lnTo>
                  <a:lnTo>
                    <a:pt x="68094" y="74897"/>
                  </a:lnTo>
                  <a:lnTo>
                    <a:pt x="80196" y="69151"/>
                  </a:lnTo>
                  <a:lnTo>
                    <a:pt x="92141" y="58755"/>
                  </a:lnTo>
                  <a:lnTo>
                    <a:pt x="95454" y="53009"/>
                  </a:lnTo>
                  <a:lnTo>
                    <a:pt x="97919" y="47147"/>
                  </a:lnTo>
                  <a:lnTo>
                    <a:pt x="105637" y="37069"/>
                  </a:lnTo>
                  <a:lnTo>
                    <a:pt x="107031" y="26421"/>
                  </a:lnTo>
                  <a:lnTo>
                    <a:pt x="107034" y="39688"/>
                  </a:lnTo>
                  <a:lnTo>
                    <a:pt x="109679" y="44865"/>
                  </a:lnTo>
                  <a:lnTo>
                    <a:pt x="136922" y="74122"/>
                  </a:lnTo>
                  <a:lnTo>
                    <a:pt x="145453" y="77367"/>
                  </a:lnTo>
                  <a:lnTo>
                    <a:pt x="177835" y="85758"/>
                  </a:lnTo>
                  <a:lnTo>
                    <a:pt x="219183" y="87964"/>
                  </a:lnTo>
                  <a:lnTo>
                    <a:pt x="240979" y="88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55"/>
            <p:cNvSpPr/>
            <p:nvPr/>
          </p:nvSpPr>
          <p:spPr>
            <a:xfrm>
              <a:off x="2100860" y="1761151"/>
              <a:ext cx="380344" cy="532978"/>
            </a:xfrm>
            <a:custGeom>
              <a:avLst/>
              <a:gdLst/>
              <a:ahLst/>
              <a:cxnLst/>
              <a:rect l="0" t="0" r="0" b="0"/>
              <a:pathLst>
                <a:path w="380344" h="532978">
                  <a:moveTo>
                    <a:pt x="345874" y="140872"/>
                  </a:moveTo>
                  <a:lnTo>
                    <a:pt x="345874" y="136132"/>
                  </a:lnTo>
                  <a:lnTo>
                    <a:pt x="348520" y="131159"/>
                  </a:lnTo>
                  <a:lnTo>
                    <a:pt x="350615" y="128444"/>
                  </a:lnTo>
                  <a:lnTo>
                    <a:pt x="351019" y="125641"/>
                  </a:lnTo>
                  <a:lnTo>
                    <a:pt x="348822" y="119881"/>
                  </a:lnTo>
                  <a:lnTo>
                    <a:pt x="349831" y="111369"/>
                  </a:lnTo>
                  <a:lnTo>
                    <a:pt x="354513" y="89422"/>
                  </a:lnTo>
                  <a:lnTo>
                    <a:pt x="354797" y="58670"/>
                  </a:lnTo>
                  <a:lnTo>
                    <a:pt x="347115" y="32081"/>
                  </a:lnTo>
                  <a:lnTo>
                    <a:pt x="336761" y="17467"/>
                  </a:lnTo>
                  <a:lnTo>
                    <a:pt x="329256" y="11611"/>
                  </a:lnTo>
                  <a:lnTo>
                    <a:pt x="305175" y="1407"/>
                  </a:lnTo>
                  <a:lnTo>
                    <a:pt x="280898" y="0"/>
                  </a:lnTo>
                  <a:lnTo>
                    <a:pt x="240289" y="7910"/>
                  </a:lnTo>
                  <a:lnTo>
                    <a:pt x="198569" y="19028"/>
                  </a:lnTo>
                  <a:lnTo>
                    <a:pt x="163873" y="32561"/>
                  </a:lnTo>
                  <a:lnTo>
                    <a:pt x="128458" y="49139"/>
                  </a:lnTo>
                  <a:lnTo>
                    <a:pt x="92829" y="71359"/>
                  </a:lnTo>
                  <a:lnTo>
                    <a:pt x="52363" y="99397"/>
                  </a:lnTo>
                  <a:lnTo>
                    <a:pt x="20998" y="129923"/>
                  </a:lnTo>
                  <a:lnTo>
                    <a:pt x="8183" y="151850"/>
                  </a:lnTo>
                  <a:lnTo>
                    <a:pt x="2313" y="168572"/>
                  </a:lnTo>
                  <a:lnTo>
                    <a:pt x="0" y="193728"/>
                  </a:lnTo>
                  <a:lnTo>
                    <a:pt x="2976" y="207689"/>
                  </a:lnTo>
                  <a:lnTo>
                    <a:pt x="14969" y="231446"/>
                  </a:lnTo>
                  <a:lnTo>
                    <a:pt x="54950" y="267918"/>
                  </a:lnTo>
                  <a:lnTo>
                    <a:pt x="90672" y="293279"/>
                  </a:lnTo>
                  <a:lnTo>
                    <a:pt x="132675" y="316999"/>
                  </a:lnTo>
                  <a:lnTo>
                    <a:pt x="176540" y="339240"/>
                  </a:lnTo>
                  <a:lnTo>
                    <a:pt x="220957" y="364682"/>
                  </a:lnTo>
                  <a:lnTo>
                    <a:pt x="262890" y="388426"/>
                  </a:lnTo>
                  <a:lnTo>
                    <a:pt x="300451" y="410675"/>
                  </a:lnTo>
                  <a:lnTo>
                    <a:pt x="343957" y="440119"/>
                  </a:lnTo>
                  <a:lnTo>
                    <a:pt x="367355" y="463694"/>
                  </a:lnTo>
                  <a:lnTo>
                    <a:pt x="377374" y="480050"/>
                  </a:lnTo>
                  <a:lnTo>
                    <a:pt x="380343" y="495921"/>
                  </a:lnTo>
                  <a:lnTo>
                    <a:pt x="378775" y="500602"/>
                  </a:lnTo>
                  <a:lnTo>
                    <a:pt x="371742" y="508450"/>
                  </a:lnTo>
                  <a:lnTo>
                    <a:pt x="350065" y="521573"/>
                  </a:lnTo>
                  <a:lnTo>
                    <a:pt x="326611" y="529721"/>
                  </a:lnTo>
                  <a:lnTo>
                    <a:pt x="289373" y="532977"/>
                  </a:lnTo>
                  <a:lnTo>
                    <a:pt x="258357" y="530895"/>
                  </a:lnTo>
                  <a:lnTo>
                    <a:pt x="216470" y="521303"/>
                  </a:lnTo>
                  <a:lnTo>
                    <a:pt x="177107" y="509854"/>
                  </a:lnTo>
                  <a:lnTo>
                    <a:pt x="132731" y="490100"/>
                  </a:lnTo>
                  <a:lnTo>
                    <a:pt x="97843" y="465274"/>
                  </a:lnTo>
                  <a:lnTo>
                    <a:pt x="77984" y="4444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40"/>
          <p:cNvGrpSpPr/>
          <p:nvPr/>
        </p:nvGrpSpPr>
        <p:grpSpPr>
          <a:xfrm>
            <a:off x="2018110" y="857577"/>
            <a:ext cx="1116211" cy="508130"/>
            <a:chOff x="2018110" y="857577"/>
            <a:chExt cx="1116211" cy="508130"/>
          </a:xfrm>
        </p:grpSpPr>
        <p:sp>
          <p:nvSpPr>
            <p:cNvPr id="15" name="SMARTInkShape-256"/>
            <p:cNvSpPr/>
            <p:nvPr/>
          </p:nvSpPr>
          <p:spPr>
            <a:xfrm>
              <a:off x="2018159" y="857577"/>
              <a:ext cx="205299" cy="499737"/>
            </a:xfrm>
            <a:custGeom>
              <a:avLst/>
              <a:gdLst/>
              <a:ahLst/>
              <a:cxnLst/>
              <a:rect l="0" t="0" r="0" b="0"/>
              <a:pathLst>
                <a:path w="205299" h="499737">
                  <a:moveTo>
                    <a:pt x="17810" y="464017"/>
                  </a:moveTo>
                  <a:lnTo>
                    <a:pt x="17810" y="459276"/>
                  </a:lnTo>
                  <a:lnTo>
                    <a:pt x="9708" y="430014"/>
                  </a:lnTo>
                  <a:lnTo>
                    <a:pt x="6398" y="402730"/>
                  </a:lnTo>
                  <a:lnTo>
                    <a:pt x="328" y="369389"/>
                  </a:lnTo>
                  <a:lnTo>
                    <a:pt x="0" y="327410"/>
                  </a:lnTo>
                  <a:lnTo>
                    <a:pt x="2611" y="290918"/>
                  </a:lnTo>
                  <a:lnTo>
                    <a:pt x="7023" y="251332"/>
                  </a:lnTo>
                  <a:lnTo>
                    <a:pt x="10976" y="211822"/>
                  </a:lnTo>
                  <a:lnTo>
                    <a:pt x="18431" y="171342"/>
                  </a:lnTo>
                  <a:lnTo>
                    <a:pt x="29569" y="134212"/>
                  </a:lnTo>
                  <a:lnTo>
                    <a:pt x="45437" y="98076"/>
                  </a:lnTo>
                  <a:lnTo>
                    <a:pt x="63837" y="55050"/>
                  </a:lnTo>
                  <a:lnTo>
                    <a:pt x="90842" y="12260"/>
                  </a:lnTo>
                  <a:lnTo>
                    <a:pt x="95272" y="8064"/>
                  </a:lnTo>
                  <a:lnTo>
                    <a:pt x="105485" y="3402"/>
                  </a:lnTo>
                  <a:lnTo>
                    <a:pt x="127539" y="0"/>
                  </a:lnTo>
                  <a:lnTo>
                    <a:pt x="133716" y="2464"/>
                  </a:lnTo>
                  <a:lnTo>
                    <a:pt x="136753" y="4510"/>
                  </a:lnTo>
                  <a:lnTo>
                    <a:pt x="145766" y="16871"/>
                  </a:lnTo>
                  <a:lnTo>
                    <a:pt x="160680" y="54340"/>
                  </a:lnTo>
                  <a:lnTo>
                    <a:pt x="172590" y="93925"/>
                  </a:lnTo>
                  <a:lnTo>
                    <a:pt x="181520" y="132992"/>
                  </a:lnTo>
                  <a:lnTo>
                    <a:pt x="185710" y="175986"/>
                  </a:lnTo>
                  <a:lnTo>
                    <a:pt x="191692" y="215404"/>
                  </a:lnTo>
                  <a:lnTo>
                    <a:pt x="194309" y="245374"/>
                  </a:lnTo>
                  <a:lnTo>
                    <a:pt x="196465" y="276553"/>
                  </a:lnTo>
                  <a:lnTo>
                    <a:pt x="202265" y="317411"/>
                  </a:lnTo>
                  <a:lnTo>
                    <a:pt x="204424" y="359503"/>
                  </a:lnTo>
                  <a:lnTo>
                    <a:pt x="205064" y="396559"/>
                  </a:lnTo>
                  <a:lnTo>
                    <a:pt x="205298" y="440765"/>
                  </a:lnTo>
                  <a:lnTo>
                    <a:pt x="199189" y="482942"/>
                  </a:lnTo>
                  <a:lnTo>
                    <a:pt x="196404" y="4997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57"/>
            <p:cNvSpPr/>
            <p:nvPr/>
          </p:nvSpPr>
          <p:spPr>
            <a:xfrm>
              <a:off x="2018110" y="1098352"/>
              <a:ext cx="241102" cy="35719"/>
            </a:xfrm>
            <a:custGeom>
              <a:avLst/>
              <a:gdLst/>
              <a:ahLst/>
              <a:cxnLst/>
              <a:rect l="0" t="0" r="0" b="0"/>
              <a:pathLst>
                <a:path w="241102" h="35719">
                  <a:moveTo>
                    <a:pt x="0" y="35718"/>
                  </a:moveTo>
                  <a:lnTo>
                    <a:pt x="7688" y="35718"/>
                  </a:lnTo>
                  <a:lnTo>
                    <a:pt x="17459" y="27156"/>
                  </a:lnTo>
                  <a:lnTo>
                    <a:pt x="58573" y="26795"/>
                  </a:lnTo>
                  <a:lnTo>
                    <a:pt x="80855" y="25798"/>
                  </a:lnTo>
                  <a:lnTo>
                    <a:pt x="117522" y="19100"/>
                  </a:lnTo>
                  <a:lnTo>
                    <a:pt x="155064" y="11967"/>
                  </a:lnTo>
                  <a:lnTo>
                    <a:pt x="197088" y="8837"/>
                  </a:lnTo>
                  <a:lnTo>
                    <a:pt x="2411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58"/>
            <p:cNvSpPr/>
            <p:nvPr/>
          </p:nvSpPr>
          <p:spPr>
            <a:xfrm>
              <a:off x="2312789" y="1010451"/>
              <a:ext cx="285751" cy="221212"/>
            </a:xfrm>
            <a:custGeom>
              <a:avLst/>
              <a:gdLst/>
              <a:ahLst/>
              <a:cxnLst/>
              <a:rect l="0" t="0" r="0" b="0"/>
              <a:pathLst>
                <a:path w="285751" h="221212">
                  <a:moveTo>
                    <a:pt x="0" y="96830"/>
                  </a:moveTo>
                  <a:lnTo>
                    <a:pt x="0" y="104519"/>
                  </a:lnTo>
                  <a:lnTo>
                    <a:pt x="6137" y="112644"/>
                  </a:lnTo>
                  <a:lnTo>
                    <a:pt x="9094" y="120919"/>
                  </a:lnTo>
                  <a:lnTo>
                    <a:pt x="29888" y="149207"/>
                  </a:lnTo>
                  <a:lnTo>
                    <a:pt x="39947" y="178566"/>
                  </a:lnTo>
                  <a:lnTo>
                    <a:pt x="69683" y="219702"/>
                  </a:lnTo>
                  <a:lnTo>
                    <a:pt x="73304" y="220893"/>
                  </a:lnTo>
                  <a:lnTo>
                    <a:pt x="75658" y="221211"/>
                  </a:lnTo>
                  <a:lnTo>
                    <a:pt x="80920" y="218918"/>
                  </a:lnTo>
                  <a:lnTo>
                    <a:pt x="83713" y="216917"/>
                  </a:lnTo>
                  <a:lnTo>
                    <a:pt x="86815" y="212049"/>
                  </a:lnTo>
                  <a:lnTo>
                    <a:pt x="89186" y="206577"/>
                  </a:lnTo>
                  <a:lnTo>
                    <a:pt x="113184" y="164933"/>
                  </a:lnTo>
                  <a:lnTo>
                    <a:pt x="131304" y="126244"/>
                  </a:lnTo>
                  <a:lnTo>
                    <a:pt x="138164" y="107491"/>
                  </a:lnTo>
                  <a:lnTo>
                    <a:pt x="150702" y="88360"/>
                  </a:lnTo>
                  <a:lnTo>
                    <a:pt x="151315" y="83805"/>
                  </a:lnTo>
                  <a:lnTo>
                    <a:pt x="152470" y="82194"/>
                  </a:lnTo>
                  <a:lnTo>
                    <a:pt x="154233" y="81119"/>
                  </a:lnTo>
                  <a:lnTo>
                    <a:pt x="160622" y="79008"/>
                  </a:lnTo>
                  <a:lnTo>
                    <a:pt x="169294" y="87534"/>
                  </a:lnTo>
                  <a:lnTo>
                    <a:pt x="174295" y="87792"/>
                  </a:lnTo>
                  <a:lnTo>
                    <a:pt x="179329" y="90498"/>
                  </a:lnTo>
                  <a:lnTo>
                    <a:pt x="184874" y="94016"/>
                  </a:lnTo>
                  <a:lnTo>
                    <a:pt x="190645" y="95579"/>
                  </a:lnTo>
                  <a:lnTo>
                    <a:pt x="193574" y="95004"/>
                  </a:lnTo>
                  <a:lnTo>
                    <a:pt x="205402" y="89598"/>
                  </a:lnTo>
                  <a:lnTo>
                    <a:pt x="208372" y="89032"/>
                  </a:lnTo>
                  <a:lnTo>
                    <a:pt x="232173" y="76921"/>
                  </a:lnTo>
                  <a:lnTo>
                    <a:pt x="244079" y="66660"/>
                  </a:lnTo>
                  <a:lnTo>
                    <a:pt x="247386" y="60931"/>
                  </a:lnTo>
                  <a:lnTo>
                    <a:pt x="249848" y="55078"/>
                  </a:lnTo>
                  <a:lnTo>
                    <a:pt x="255820" y="46205"/>
                  </a:lnTo>
                  <a:lnTo>
                    <a:pt x="258030" y="37292"/>
                  </a:lnTo>
                  <a:lnTo>
                    <a:pt x="258925" y="13486"/>
                  </a:lnTo>
                  <a:lnTo>
                    <a:pt x="257945" y="11502"/>
                  </a:lnTo>
                  <a:lnTo>
                    <a:pt x="256299" y="10179"/>
                  </a:lnTo>
                  <a:lnTo>
                    <a:pt x="254210" y="9297"/>
                  </a:lnTo>
                  <a:lnTo>
                    <a:pt x="252817" y="7717"/>
                  </a:lnTo>
                  <a:lnTo>
                    <a:pt x="251270" y="3315"/>
                  </a:lnTo>
                  <a:lnTo>
                    <a:pt x="249865" y="1745"/>
                  </a:lnTo>
                  <a:lnTo>
                    <a:pt x="245658" y="0"/>
                  </a:lnTo>
                  <a:lnTo>
                    <a:pt x="243147" y="527"/>
                  </a:lnTo>
                  <a:lnTo>
                    <a:pt x="231988" y="5855"/>
                  </a:lnTo>
                  <a:lnTo>
                    <a:pt x="229073" y="6415"/>
                  </a:lnTo>
                  <a:lnTo>
                    <a:pt x="220229" y="11942"/>
                  </a:lnTo>
                  <a:lnTo>
                    <a:pt x="208352" y="23691"/>
                  </a:lnTo>
                  <a:lnTo>
                    <a:pt x="191491" y="49395"/>
                  </a:lnTo>
                  <a:lnTo>
                    <a:pt x="179525" y="93752"/>
                  </a:lnTo>
                  <a:lnTo>
                    <a:pt x="178630" y="130926"/>
                  </a:lnTo>
                  <a:lnTo>
                    <a:pt x="181256" y="139434"/>
                  </a:lnTo>
                  <a:lnTo>
                    <a:pt x="183345" y="143092"/>
                  </a:lnTo>
                  <a:lnTo>
                    <a:pt x="185730" y="145531"/>
                  </a:lnTo>
                  <a:lnTo>
                    <a:pt x="203502" y="156117"/>
                  </a:lnTo>
                  <a:lnTo>
                    <a:pt x="213146" y="157907"/>
                  </a:lnTo>
                  <a:lnTo>
                    <a:pt x="221401" y="156056"/>
                  </a:lnTo>
                  <a:lnTo>
                    <a:pt x="258487" y="142043"/>
                  </a:lnTo>
                  <a:lnTo>
                    <a:pt x="285750" y="1325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59"/>
            <p:cNvSpPr/>
            <p:nvPr/>
          </p:nvSpPr>
          <p:spPr>
            <a:xfrm>
              <a:off x="2634261" y="1009091"/>
              <a:ext cx="500060" cy="356616"/>
            </a:xfrm>
            <a:custGeom>
              <a:avLst/>
              <a:gdLst/>
              <a:ahLst/>
              <a:cxnLst/>
              <a:rect l="0" t="0" r="0" b="0"/>
              <a:pathLst>
                <a:path w="500060" h="356616">
                  <a:moveTo>
                    <a:pt x="8927" y="62472"/>
                  </a:moveTo>
                  <a:lnTo>
                    <a:pt x="0" y="62472"/>
                  </a:lnTo>
                  <a:lnTo>
                    <a:pt x="7685" y="70160"/>
                  </a:lnTo>
                  <a:lnTo>
                    <a:pt x="8559" y="75774"/>
                  </a:lnTo>
                  <a:lnTo>
                    <a:pt x="8818" y="83721"/>
                  </a:lnTo>
                  <a:lnTo>
                    <a:pt x="11524" y="89444"/>
                  </a:lnTo>
                  <a:lnTo>
                    <a:pt x="15042" y="95295"/>
                  </a:lnTo>
                  <a:lnTo>
                    <a:pt x="18015" y="104168"/>
                  </a:lnTo>
                  <a:lnTo>
                    <a:pt x="23746" y="113080"/>
                  </a:lnTo>
                  <a:lnTo>
                    <a:pt x="26877" y="122005"/>
                  </a:lnTo>
                  <a:lnTo>
                    <a:pt x="34356" y="132145"/>
                  </a:lnTo>
                  <a:lnTo>
                    <a:pt x="35313" y="138127"/>
                  </a:lnTo>
                  <a:lnTo>
                    <a:pt x="36439" y="139697"/>
                  </a:lnTo>
                  <a:lnTo>
                    <a:pt x="38182" y="140745"/>
                  </a:lnTo>
                  <a:lnTo>
                    <a:pt x="44267" y="142716"/>
                  </a:lnTo>
                  <a:lnTo>
                    <a:pt x="44645" y="99998"/>
                  </a:lnTo>
                  <a:lnTo>
                    <a:pt x="44645" y="69772"/>
                  </a:lnTo>
                  <a:lnTo>
                    <a:pt x="47291" y="63070"/>
                  </a:lnTo>
                  <a:lnTo>
                    <a:pt x="50782" y="56784"/>
                  </a:lnTo>
                  <a:lnTo>
                    <a:pt x="57948" y="36930"/>
                  </a:lnTo>
                  <a:lnTo>
                    <a:pt x="65771" y="28630"/>
                  </a:lnTo>
                  <a:lnTo>
                    <a:pt x="85571" y="13109"/>
                  </a:lnTo>
                  <a:lnTo>
                    <a:pt x="117789" y="1369"/>
                  </a:lnTo>
                  <a:lnTo>
                    <a:pt x="145815" y="0"/>
                  </a:lnTo>
                  <a:lnTo>
                    <a:pt x="151787" y="2626"/>
                  </a:lnTo>
                  <a:lnTo>
                    <a:pt x="158964" y="7655"/>
                  </a:lnTo>
                  <a:lnTo>
                    <a:pt x="159946" y="10989"/>
                  </a:lnTo>
                  <a:lnTo>
                    <a:pt x="161693" y="33780"/>
                  </a:lnTo>
                  <a:lnTo>
                    <a:pt x="168416" y="55288"/>
                  </a:lnTo>
                  <a:lnTo>
                    <a:pt x="169651" y="92228"/>
                  </a:lnTo>
                  <a:lnTo>
                    <a:pt x="170646" y="94215"/>
                  </a:lnTo>
                  <a:lnTo>
                    <a:pt x="172303" y="95540"/>
                  </a:lnTo>
                  <a:lnTo>
                    <a:pt x="176788" y="98005"/>
                  </a:lnTo>
                  <a:lnTo>
                    <a:pt x="184892" y="103978"/>
                  </a:lnTo>
                  <a:lnTo>
                    <a:pt x="190651" y="105724"/>
                  </a:lnTo>
                  <a:lnTo>
                    <a:pt x="193576" y="105197"/>
                  </a:lnTo>
                  <a:lnTo>
                    <a:pt x="205400" y="99868"/>
                  </a:lnTo>
                  <a:lnTo>
                    <a:pt x="208370" y="99309"/>
                  </a:lnTo>
                  <a:lnTo>
                    <a:pt x="239237" y="80142"/>
                  </a:lnTo>
                  <a:lnTo>
                    <a:pt x="246224" y="73302"/>
                  </a:lnTo>
                  <a:lnTo>
                    <a:pt x="283652" y="28861"/>
                  </a:lnTo>
                  <a:lnTo>
                    <a:pt x="285624" y="26876"/>
                  </a:lnTo>
                  <a:lnTo>
                    <a:pt x="285746" y="69944"/>
                  </a:lnTo>
                  <a:lnTo>
                    <a:pt x="292876" y="92537"/>
                  </a:lnTo>
                  <a:lnTo>
                    <a:pt x="312605" y="136572"/>
                  </a:lnTo>
                  <a:lnTo>
                    <a:pt x="328420" y="177916"/>
                  </a:lnTo>
                  <a:lnTo>
                    <a:pt x="341496" y="199314"/>
                  </a:lnTo>
                  <a:lnTo>
                    <a:pt x="352105" y="241447"/>
                  </a:lnTo>
                  <a:lnTo>
                    <a:pt x="356738" y="282248"/>
                  </a:lnTo>
                  <a:lnTo>
                    <a:pt x="356104" y="306453"/>
                  </a:lnTo>
                  <a:lnTo>
                    <a:pt x="350029" y="323388"/>
                  </a:lnTo>
                  <a:lnTo>
                    <a:pt x="344744" y="331562"/>
                  </a:lnTo>
                  <a:lnTo>
                    <a:pt x="316309" y="353078"/>
                  </a:lnTo>
                  <a:lnTo>
                    <a:pt x="306819" y="355944"/>
                  </a:lnTo>
                  <a:lnTo>
                    <a:pt x="300735" y="356615"/>
                  </a:lnTo>
                  <a:lnTo>
                    <a:pt x="294723" y="354267"/>
                  </a:lnTo>
                  <a:lnTo>
                    <a:pt x="264912" y="327335"/>
                  </a:lnTo>
                  <a:lnTo>
                    <a:pt x="261604" y="318764"/>
                  </a:lnTo>
                  <a:lnTo>
                    <a:pt x="260722" y="313701"/>
                  </a:lnTo>
                  <a:lnTo>
                    <a:pt x="262387" y="302783"/>
                  </a:lnTo>
                  <a:lnTo>
                    <a:pt x="277118" y="265139"/>
                  </a:lnTo>
                  <a:lnTo>
                    <a:pt x="293724" y="223840"/>
                  </a:lnTo>
                  <a:lnTo>
                    <a:pt x="326705" y="186199"/>
                  </a:lnTo>
                  <a:lnTo>
                    <a:pt x="366804" y="142669"/>
                  </a:lnTo>
                  <a:lnTo>
                    <a:pt x="404717" y="105297"/>
                  </a:lnTo>
                  <a:lnTo>
                    <a:pt x="448535" y="69518"/>
                  </a:lnTo>
                  <a:lnTo>
                    <a:pt x="466052" y="56732"/>
                  </a:lnTo>
                  <a:lnTo>
                    <a:pt x="495303" y="20307"/>
                  </a:lnTo>
                  <a:lnTo>
                    <a:pt x="500059" y="8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41"/>
          <p:cNvGrpSpPr/>
          <p:nvPr/>
        </p:nvGrpSpPr>
        <p:grpSpPr>
          <a:xfrm>
            <a:off x="2205633" y="1330523"/>
            <a:ext cx="855332" cy="333990"/>
            <a:chOff x="2205633" y="1330523"/>
            <a:chExt cx="855332" cy="333990"/>
          </a:xfrm>
        </p:grpSpPr>
        <p:sp>
          <p:nvSpPr>
            <p:cNvPr id="20" name="SMARTInkShape-260"/>
            <p:cNvSpPr/>
            <p:nvPr/>
          </p:nvSpPr>
          <p:spPr>
            <a:xfrm>
              <a:off x="2920198" y="1393399"/>
              <a:ext cx="140767" cy="240735"/>
            </a:xfrm>
            <a:custGeom>
              <a:avLst/>
              <a:gdLst/>
              <a:ahLst/>
              <a:cxnLst/>
              <a:rect l="0" t="0" r="0" b="0"/>
              <a:pathLst>
                <a:path w="140767" h="240735">
                  <a:moveTo>
                    <a:pt x="115896" y="8562"/>
                  </a:moveTo>
                  <a:lnTo>
                    <a:pt x="115896" y="0"/>
                  </a:lnTo>
                  <a:lnTo>
                    <a:pt x="115896" y="4482"/>
                  </a:lnTo>
                  <a:lnTo>
                    <a:pt x="113250" y="9394"/>
                  </a:lnTo>
                  <a:lnTo>
                    <a:pt x="108207" y="15892"/>
                  </a:lnTo>
                  <a:lnTo>
                    <a:pt x="104872" y="16781"/>
                  </a:lnTo>
                  <a:lnTo>
                    <a:pt x="102593" y="17018"/>
                  </a:lnTo>
                  <a:lnTo>
                    <a:pt x="97416" y="19927"/>
                  </a:lnTo>
                  <a:lnTo>
                    <a:pt x="56193" y="51254"/>
                  </a:lnTo>
                  <a:lnTo>
                    <a:pt x="14776" y="85708"/>
                  </a:lnTo>
                  <a:lnTo>
                    <a:pt x="7123" y="91797"/>
                  </a:lnTo>
                  <a:lnTo>
                    <a:pt x="3060" y="97810"/>
                  </a:lnTo>
                  <a:lnTo>
                    <a:pt x="1254" y="104783"/>
                  </a:lnTo>
                  <a:lnTo>
                    <a:pt x="0" y="126380"/>
                  </a:lnTo>
                  <a:lnTo>
                    <a:pt x="1921" y="129772"/>
                  </a:lnTo>
                  <a:lnTo>
                    <a:pt x="19944" y="145375"/>
                  </a:lnTo>
                  <a:lnTo>
                    <a:pt x="58561" y="163334"/>
                  </a:lnTo>
                  <a:lnTo>
                    <a:pt x="100967" y="176076"/>
                  </a:lnTo>
                  <a:lnTo>
                    <a:pt x="126032" y="185501"/>
                  </a:lnTo>
                  <a:lnTo>
                    <a:pt x="136207" y="186665"/>
                  </a:lnTo>
                  <a:lnTo>
                    <a:pt x="138366" y="187821"/>
                  </a:lnTo>
                  <a:lnTo>
                    <a:pt x="139806" y="189584"/>
                  </a:lnTo>
                  <a:lnTo>
                    <a:pt x="140766" y="191751"/>
                  </a:lnTo>
                  <a:lnTo>
                    <a:pt x="140413" y="193196"/>
                  </a:lnTo>
                  <a:lnTo>
                    <a:pt x="139186" y="194159"/>
                  </a:lnTo>
                  <a:lnTo>
                    <a:pt x="137376" y="194801"/>
                  </a:lnTo>
                  <a:lnTo>
                    <a:pt x="127341" y="201968"/>
                  </a:lnTo>
                  <a:lnTo>
                    <a:pt x="97225" y="211904"/>
                  </a:lnTo>
                  <a:lnTo>
                    <a:pt x="79937" y="215986"/>
                  </a:lnTo>
                  <a:lnTo>
                    <a:pt x="42096" y="230995"/>
                  </a:lnTo>
                  <a:lnTo>
                    <a:pt x="8740" y="24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61"/>
            <p:cNvSpPr/>
            <p:nvPr/>
          </p:nvSpPr>
          <p:spPr>
            <a:xfrm>
              <a:off x="2205633" y="1330523"/>
              <a:ext cx="381779" cy="333990"/>
            </a:xfrm>
            <a:custGeom>
              <a:avLst/>
              <a:gdLst/>
              <a:ahLst/>
              <a:cxnLst/>
              <a:rect l="0" t="0" r="0" b="0"/>
              <a:pathLst>
                <a:path w="381779" h="333990">
                  <a:moveTo>
                    <a:pt x="0" y="89297"/>
                  </a:moveTo>
                  <a:lnTo>
                    <a:pt x="0" y="114368"/>
                  </a:lnTo>
                  <a:lnTo>
                    <a:pt x="7068" y="135287"/>
                  </a:lnTo>
                  <a:lnTo>
                    <a:pt x="8766" y="179496"/>
                  </a:lnTo>
                  <a:lnTo>
                    <a:pt x="9900" y="223361"/>
                  </a:lnTo>
                  <a:lnTo>
                    <a:pt x="16615" y="267907"/>
                  </a:lnTo>
                  <a:lnTo>
                    <a:pt x="17750" y="309042"/>
                  </a:lnTo>
                  <a:lnTo>
                    <a:pt x="20456" y="318592"/>
                  </a:lnTo>
                  <a:lnTo>
                    <a:pt x="24913" y="329546"/>
                  </a:lnTo>
                  <a:lnTo>
                    <a:pt x="25538" y="332807"/>
                  </a:lnTo>
                  <a:lnTo>
                    <a:pt x="26947" y="333989"/>
                  </a:lnTo>
                  <a:lnTo>
                    <a:pt x="28879" y="333784"/>
                  </a:lnTo>
                  <a:lnTo>
                    <a:pt x="33671" y="331903"/>
                  </a:lnTo>
                  <a:lnTo>
                    <a:pt x="41947" y="329852"/>
                  </a:lnTo>
                  <a:lnTo>
                    <a:pt x="47747" y="325857"/>
                  </a:lnTo>
                  <a:lnTo>
                    <a:pt x="74605" y="285127"/>
                  </a:lnTo>
                  <a:lnTo>
                    <a:pt x="102134" y="246269"/>
                  </a:lnTo>
                  <a:lnTo>
                    <a:pt x="130867" y="204245"/>
                  </a:lnTo>
                  <a:lnTo>
                    <a:pt x="155842" y="181993"/>
                  </a:lnTo>
                  <a:lnTo>
                    <a:pt x="160277" y="173758"/>
                  </a:lnTo>
                  <a:lnTo>
                    <a:pt x="168232" y="170204"/>
                  </a:lnTo>
                  <a:lnTo>
                    <a:pt x="168709" y="171016"/>
                  </a:lnTo>
                  <a:lnTo>
                    <a:pt x="172254" y="194845"/>
                  </a:lnTo>
                  <a:lnTo>
                    <a:pt x="174367" y="198358"/>
                  </a:lnTo>
                  <a:lnTo>
                    <a:pt x="177341" y="212783"/>
                  </a:lnTo>
                  <a:lnTo>
                    <a:pt x="181074" y="241292"/>
                  </a:lnTo>
                  <a:lnTo>
                    <a:pt x="190990" y="264952"/>
                  </a:lnTo>
                  <a:lnTo>
                    <a:pt x="199317" y="274192"/>
                  </a:lnTo>
                  <a:lnTo>
                    <a:pt x="220459" y="290365"/>
                  </a:lnTo>
                  <a:lnTo>
                    <a:pt x="237080" y="293402"/>
                  </a:lnTo>
                  <a:lnTo>
                    <a:pt x="279052" y="293576"/>
                  </a:lnTo>
                  <a:lnTo>
                    <a:pt x="291372" y="289890"/>
                  </a:lnTo>
                  <a:lnTo>
                    <a:pt x="315450" y="272310"/>
                  </a:lnTo>
                  <a:lnTo>
                    <a:pt x="345273" y="239136"/>
                  </a:lnTo>
                  <a:lnTo>
                    <a:pt x="368570" y="195040"/>
                  </a:lnTo>
                  <a:lnTo>
                    <a:pt x="381262" y="151619"/>
                  </a:lnTo>
                  <a:lnTo>
                    <a:pt x="381778" y="133863"/>
                  </a:lnTo>
                  <a:lnTo>
                    <a:pt x="376129" y="94027"/>
                  </a:lnTo>
                  <a:lnTo>
                    <a:pt x="365476" y="62739"/>
                  </a:lnTo>
                  <a:lnTo>
                    <a:pt x="360871" y="50705"/>
                  </a:lnTo>
                  <a:lnTo>
                    <a:pt x="358824" y="38741"/>
                  </a:lnTo>
                  <a:lnTo>
                    <a:pt x="33039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62"/>
            <p:cNvSpPr/>
            <p:nvPr/>
          </p:nvSpPr>
          <p:spPr>
            <a:xfrm>
              <a:off x="2634258" y="1486461"/>
              <a:ext cx="151614" cy="168463"/>
            </a:xfrm>
            <a:custGeom>
              <a:avLst/>
              <a:gdLst/>
              <a:ahLst/>
              <a:cxnLst/>
              <a:rect l="0" t="0" r="0" b="0"/>
              <a:pathLst>
                <a:path w="151614" h="168463">
                  <a:moveTo>
                    <a:pt x="0" y="103023"/>
                  </a:moveTo>
                  <a:lnTo>
                    <a:pt x="7688" y="103023"/>
                  </a:lnTo>
                  <a:lnTo>
                    <a:pt x="16509" y="95335"/>
                  </a:lnTo>
                  <a:lnTo>
                    <a:pt x="24722" y="93347"/>
                  </a:lnTo>
                  <a:lnTo>
                    <a:pt x="34004" y="88029"/>
                  </a:lnTo>
                  <a:lnTo>
                    <a:pt x="47888" y="85021"/>
                  </a:lnTo>
                  <a:lnTo>
                    <a:pt x="86737" y="64206"/>
                  </a:lnTo>
                  <a:lnTo>
                    <a:pt x="126894" y="40511"/>
                  </a:lnTo>
                  <a:lnTo>
                    <a:pt x="144459" y="28608"/>
                  </a:lnTo>
                  <a:lnTo>
                    <a:pt x="148540" y="22656"/>
                  </a:lnTo>
                  <a:lnTo>
                    <a:pt x="150838" y="13726"/>
                  </a:lnTo>
                  <a:lnTo>
                    <a:pt x="151613" y="6561"/>
                  </a:lnTo>
                  <a:lnTo>
                    <a:pt x="147008" y="579"/>
                  </a:lnTo>
                  <a:lnTo>
                    <a:pt x="144638" y="0"/>
                  </a:lnTo>
                  <a:lnTo>
                    <a:pt x="142066" y="607"/>
                  </a:lnTo>
                  <a:lnTo>
                    <a:pt x="136562" y="2935"/>
                  </a:lnTo>
                  <a:lnTo>
                    <a:pt x="127886" y="5237"/>
                  </a:lnTo>
                  <a:lnTo>
                    <a:pt x="103986" y="20972"/>
                  </a:lnTo>
                  <a:lnTo>
                    <a:pt x="87201" y="38713"/>
                  </a:lnTo>
                  <a:lnTo>
                    <a:pt x="77451" y="46660"/>
                  </a:lnTo>
                  <a:lnTo>
                    <a:pt x="50720" y="91241"/>
                  </a:lnTo>
                  <a:lnTo>
                    <a:pt x="46447" y="109013"/>
                  </a:lnTo>
                  <a:lnTo>
                    <a:pt x="45181" y="126847"/>
                  </a:lnTo>
                  <a:lnTo>
                    <a:pt x="47531" y="136101"/>
                  </a:lnTo>
                  <a:lnTo>
                    <a:pt x="57124" y="150127"/>
                  </a:lnTo>
                  <a:lnTo>
                    <a:pt x="69566" y="162452"/>
                  </a:lnTo>
                  <a:lnTo>
                    <a:pt x="79204" y="168462"/>
                  </a:lnTo>
                  <a:lnTo>
                    <a:pt x="114749" y="167943"/>
                  </a:lnTo>
                  <a:lnTo>
                    <a:pt x="142875" y="165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42"/>
          <p:cNvGrpSpPr/>
          <p:nvPr/>
        </p:nvGrpSpPr>
        <p:grpSpPr>
          <a:xfrm>
            <a:off x="1948950" y="2321837"/>
            <a:ext cx="1158582" cy="401547"/>
            <a:chOff x="1948950" y="2321837"/>
            <a:chExt cx="1158582" cy="401547"/>
          </a:xfrm>
        </p:grpSpPr>
        <p:sp>
          <p:nvSpPr>
            <p:cNvPr id="24" name="SMARTInkShape-263"/>
            <p:cNvSpPr/>
            <p:nvPr/>
          </p:nvSpPr>
          <p:spPr>
            <a:xfrm>
              <a:off x="2455664" y="2411055"/>
              <a:ext cx="267892" cy="258923"/>
            </a:xfrm>
            <a:custGeom>
              <a:avLst/>
              <a:gdLst/>
              <a:ahLst/>
              <a:cxnLst/>
              <a:rect l="0" t="0" r="0" b="0"/>
              <a:pathLst>
                <a:path w="267892" h="258923">
                  <a:moveTo>
                    <a:pt x="0" y="169625"/>
                  </a:moveTo>
                  <a:lnTo>
                    <a:pt x="0" y="190874"/>
                  </a:lnTo>
                  <a:lnTo>
                    <a:pt x="2646" y="196597"/>
                  </a:lnTo>
                  <a:lnTo>
                    <a:pt x="6137" y="202449"/>
                  </a:lnTo>
                  <a:lnTo>
                    <a:pt x="8102" y="212313"/>
                  </a:lnTo>
                  <a:lnTo>
                    <a:pt x="8821" y="233871"/>
                  </a:lnTo>
                  <a:lnTo>
                    <a:pt x="9849" y="236268"/>
                  </a:lnTo>
                  <a:lnTo>
                    <a:pt x="11527" y="237866"/>
                  </a:lnTo>
                  <a:lnTo>
                    <a:pt x="13638" y="238932"/>
                  </a:lnTo>
                  <a:lnTo>
                    <a:pt x="15045" y="240634"/>
                  </a:lnTo>
                  <a:lnTo>
                    <a:pt x="17827" y="249866"/>
                  </a:lnTo>
                  <a:lnTo>
                    <a:pt x="17859" y="228998"/>
                  </a:lnTo>
                  <a:lnTo>
                    <a:pt x="15213" y="223132"/>
                  </a:lnTo>
                  <a:lnTo>
                    <a:pt x="11723" y="217218"/>
                  </a:lnTo>
                  <a:lnTo>
                    <a:pt x="9757" y="207319"/>
                  </a:lnTo>
                  <a:lnTo>
                    <a:pt x="8962" y="180686"/>
                  </a:lnTo>
                  <a:lnTo>
                    <a:pt x="1866" y="169121"/>
                  </a:lnTo>
                  <a:lnTo>
                    <a:pt x="369" y="162359"/>
                  </a:lnTo>
                  <a:lnTo>
                    <a:pt x="1238" y="161805"/>
                  </a:lnTo>
                  <a:lnTo>
                    <a:pt x="4850" y="161188"/>
                  </a:lnTo>
                  <a:lnTo>
                    <a:pt x="6210" y="160032"/>
                  </a:lnTo>
                  <a:lnTo>
                    <a:pt x="7721" y="156101"/>
                  </a:lnTo>
                  <a:lnTo>
                    <a:pt x="9116" y="154655"/>
                  </a:lnTo>
                  <a:lnTo>
                    <a:pt x="13312" y="153050"/>
                  </a:lnTo>
                  <a:lnTo>
                    <a:pt x="24090" y="151027"/>
                  </a:lnTo>
                  <a:lnTo>
                    <a:pt x="32824" y="145703"/>
                  </a:lnTo>
                  <a:lnTo>
                    <a:pt x="44665" y="143402"/>
                  </a:lnTo>
                  <a:lnTo>
                    <a:pt x="66663" y="141918"/>
                  </a:lnTo>
                  <a:lnTo>
                    <a:pt x="104579" y="131816"/>
                  </a:lnTo>
                  <a:lnTo>
                    <a:pt x="145107" y="111004"/>
                  </a:lnTo>
                  <a:lnTo>
                    <a:pt x="153128" y="108844"/>
                  </a:lnTo>
                  <a:lnTo>
                    <a:pt x="160000" y="102593"/>
                  </a:lnTo>
                  <a:lnTo>
                    <a:pt x="192476" y="59359"/>
                  </a:lnTo>
                  <a:lnTo>
                    <a:pt x="195668" y="45171"/>
                  </a:lnTo>
                  <a:lnTo>
                    <a:pt x="196453" y="630"/>
                  </a:lnTo>
                  <a:lnTo>
                    <a:pt x="196453" y="0"/>
                  </a:lnTo>
                  <a:lnTo>
                    <a:pt x="196453" y="20952"/>
                  </a:lnTo>
                  <a:lnTo>
                    <a:pt x="204831" y="62707"/>
                  </a:lnTo>
                  <a:lnTo>
                    <a:pt x="207865" y="83044"/>
                  </a:lnTo>
                  <a:lnTo>
                    <a:pt x="214456" y="124342"/>
                  </a:lnTo>
                  <a:lnTo>
                    <a:pt x="223332" y="164347"/>
                  </a:lnTo>
                  <a:lnTo>
                    <a:pt x="232257" y="206472"/>
                  </a:lnTo>
                  <a:lnTo>
                    <a:pt x="251946" y="249356"/>
                  </a:lnTo>
                  <a:lnTo>
                    <a:pt x="254285" y="252545"/>
                  </a:lnTo>
                  <a:lnTo>
                    <a:pt x="259528" y="256087"/>
                  </a:lnTo>
                  <a:lnTo>
                    <a:pt x="267891" y="2589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64"/>
            <p:cNvSpPr/>
            <p:nvPr/>
          </p:nvSpPr>
          <p:spPr>
            <a:xfrm>
              <a:off x="2232948" y="2536434"/>
              <a:ext cx="178069" cy="106755"/>
            </a:xfrm>
            <a:custGeom>
              <a:avLst/>
              <a:gdLst/>
              <a:ahLst/>
              <a:cxnLst/>
              <a:rect l="0" t="0" r="0" b="0"/>
              <a:pathLst>
                <a:path w="178069" h="106755">
                  <a:moveTo>
                    <a:pt x="115560" y="44246"/>
                  </a:moveTo>
                  <a:lnTo>
                    <a:pt x="115560" y="35425"/>
                  </a:lnTo>
                  <a:lnTo>
                    <a:pt x="124122" y="26757"/>
                  </a:lnTo>
                  <a:lnTo>
                    <a:pt x="124487" y="9880"/>
                  </a:lnTo>
                  <a:lnTo>
                    <a:pt x="116801" y="957"/>
                  </a:lnTo>
                  <a:lnTo>
                    <a:pt x="111187" y="0"/>
                  </a:lnTo>
                  <a:lnTo>
                    <a:pt x="72456" y="12910"/>
                  </a:lnTo>
                  <a:lnTo>
                    <a:pt x="55929" y="24680"/>
                  </a:lnTo>
                  <a:lnTo>
                    <a:pt x="11460" y="67988"/>
                  </a:lnTo>
                  <a:lnTo>
                    <a:pt x="3466" y="76967"/>
                  </a:lnTo>
                  <a:lnTo>
                    <a:pt x="657" y="85911"/>
                  </a:lnTo>
                  <a:lnTo>
                    <a:pt x="0" y="91868"/>
                  </a:lnTo>
                  <a:lnTo>
                    <a:pt x="817" y="93853"/>
                  </a:lnTo>
                  <a:lnTo>
                    <a:pt x="2353" y="95177"/>
                  </a:lnTo>
                  <a:lnTo>
                    <a:pt x="6707" y="96647"/>
                  </a:lnTo>
                  <a:lnTo>
                    <a:pt x="20478" y="97669"/>
                  </a:lnTo>
                  <a:lnTo>
                    <a:pt x="26338" y="95109"/>
                  </a:lnTo>
                  <a:lnTo>
                    <a:pt x="32249" y="91656"/>
                  </a:lnTo>
                  <a:lnTo>
                    <a:pt x="56215" y="82008"/>
                  </a:lnTo>
                  <a:lnTo>
                    <a:pt x="79678" y="64696"/>
                  </a:lnTo>
                  <a:lnTo>
                    <a:pt x="85722" y="62264"/>
                  </a:lnTo>
                  <a:lnTo>
                    <a:pt x="106626" y="46727"/>
                  </a:lnTo>
                  <a:lnTo>
                    <a:pt x="109604" y="45900"/>
                  </a:lnTo>
                  <a:lnTo>
                    <a:pt x="111589" y="44356"/>
                  </a:lnTo>
                  <a:lnTo>
                    <a:pt x="115405" y="35727"/>
                  </a:lnTo>
                  <a:lnTo>
                    <a:pt x="124118" y="43888"/>
                  </a:lnTo>
                  <a:lnTo>
                    <a:pt x="125475" y="68155"/>
                  </a:lnTo>
                  <a:lnTo>
                    <a:pt x="133583" y="79789"/>
                  </a:lnTo>
                  <a:lnTo>
                    <a:pt x="154378" y="100910"/>
                  </a:lnTo>
                  <a:lnTo>
                    <a:pt x="162909" y="104156"/>
                  </a:lnTo>
                  <a:lnTo>
                    <a:pt x="178068" y="1067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65"/>
            <p:cNvSpPr/>
            <p:nvPr/>
          </p:nvSpPr>
          <p:spPr>
            <a:xfrm>
              <a:off x="1948950" y="2321837"/>
              <a:ext cx="283473" cy="401547"/>
            </a:xfrm>
            <a:custGeom>
              <a:avLst/>
              <a:gdLst/>
              <a:ahLst/>
              <a:cxnLst/>
              <a:rect l="0" t="0" r="0" b="0"/>
              <a:pathLst>
                <a:path w="283473" h="401547">
                  <a:moveTo>
                    <a:pt x="265613" y="44530"/>
                  </a:moveTo>
                  <a:lnTo>
                    <a:pt x="265613" y="32101"/>
                  </a:lnTo>
                  <a:lnTo>
                    <a:pt x="264620" y="30291"/>
                  </a:lnTo>
                  <a:lnTo>
                    <a:pt x="262967" y="29084"/>
                  </a:lnTo>
                  <a:lnTo>
                    <a:pt x="260872" y="28280"/>
                  </a:lnTo>
                  <a:lnTo>
                    <a:pt x="259476" y="26751"/>
                  </a:lnTo>
                  <a:lnTo>
                    <a:pt x="257924" y="22407"/>
                  </a:lnTo>
                  <a:lnTo>
                    <a:pt x="256518" y="20852"/>
                  </a:lnTo>
                  <a:lnTo>
                    <a:pt x="248153" y="17862"/>
                  </a:lnTo>
                  <a:lnTo>
                    <a:pt x="247872" y="13037"/>
                  </a:lnTo>
                  <a:lnTo>
                    <a:pt x="246840" y="11628"/>
                  </a:lnTo>
                  <a:lnTo>
                    <a:pt x="229976" y="782"/>
                  </a:lnTo>
                  <a:lnTo>
                    <a:pt x="217607" y="0"/>
                  </a:lnTo>
                  <a:lnTo>
                    <a:pt x="211865" y="2580"/>
                  </a:lnTo>
                  <a:lnTo>
                    <a:pt x="206006" y="6042"/>
                  </a:lnTo>
                  <a:lnTo>
                    <a:pt x="186448" y="13187"/>
                  </a:lnTo>
                  <a:lnTo>
                    <a:pt x="146446" y="47937"/>
                  </a:lnTo>
                  <a:lnTo>
                    <a:pt x="104686" y="90392"/>
                  </a:lnTo>
                  <a:lnTo>
                    <a:pt x="75993" y="127783"/>
                  </a:lnTo>
                  <a:lnTo>
                    <a:pt x="53325" y="161471"/>
                  </a:lnTo>
                  <a:lnTo>
                    <a:pt x="27887" y="203670"/>
                  </a:lnTo>
                  <a:lnTo>
                    <a:pt x="10883" y="247797"/>
                  </a:lnTo>
                  <a:lnTo>
                    <a:pt x="616" y="292085"/>
                  </a:lnTo>
                  <a:lnTo>
                    <a:pt x="0" y="310328"/>
                  </a:lnTo>
                  <a:lnTo>
                    <a:pt x="10320" y="349236"/>
                  </a:lnTo>
                  <a:lnTo>
                    <a:pt x="23503" y="370513"/>
                  </a:lnTo>
                  <a:lnTo>
                    <a:pt x="36962" y="380573"/>
                  </a:lnTo>
                  <a:lnTo>
                    <a:pt x="73408" y="397316"/>
                  </a:lnTo>
                  <a:lnTo>
                    <a:pt x="115235" y="400848"/>
                  </a:lnTo>
                  <a:lnTo>
                    <a:pt x="156974" y="401546"/>
                  </a:lnTo>
                  <a:lnTo>
                    <a:pt x="199470" y="393704"/>
                  </a:lnTo>
                  <a:lnTo>
                    <a:pt x="227470" y="387445"/>
                  </a:lnTo>
                  <a:lnTo>
                    <a:pt x="266879" y="378637"/>
                  </a:lnTo>
                  <a:lnTo>
                    <a:pt x="283472" y="374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66"/>
            <p:cNvSpPr/>
            <p:nvPr/>
          </p:nvSpPr>
          <p:spPr>
            <a:xfrm>
              <a:off x="2625339" y="2509242"/>
              <a:ext cx="482193" cy="107154"/>
            </a:xfrm>
            <a:custGeom>
              <a:avLst/>
              <a:gdLst/>
              <a:ahLst/>
              <a:cxnLst/>
              <a:rect l="0" t="0" r="0" b="0"/>
              <a:pathLst>
                <a:path w="482193" h="107154">
                  <a:moveTo>
                    <a:pt x="26778" y="71438"/>
                  </a:moveTo>
                  <a:lnTo>
                    <a:pt x="111" y="71438"/>
                  </a:lnTo>
                  <a:lnTo>
                    <a:pt x="0" y="79126"/>
                  </a:lnTo>
                  <a:lnTo>
                    <a:pt x="988" y="79540"/>
                  </a:lnTo>
                  <a:lnTo>
                    <a:pt x="7679" y="80258"/>
                  </a:lnTo>
                  <a:lnTo>
                    <a:pt x="13292" y="85076"/>
                  </a:lnTo>
                  <a:lnTo>
                    <a:pt x="21115" y="87421"/>
                  </a:lnTo>
                  <a:lnTo>
                    <a:pt x="64134" y="89265"/>
                  </a:lnTo>
                  <a:lnTo>
                    <a:pt x="101462" y="88303"/>
                  </a:lnTo>
                  <a:lnTo>
                    <a:pt x="142880" y="71206"/>
                  </a:lnTo>
                  <a:lnTo>
                    <a:pt x="158082" y="65085"/>
                  </a:lnTo>
                  <a:lnTo>
                    <a:pt x="176849" y="58276"/>
                  </a:lnTo>
                  <a:lnTo>
                    <a:pt x="195822" y="44483"/>
                  </a:lnTo>
                  <a:lnTo>
                    <a:pt x="208226" y="32710"/>
                  </a:lnTo>
                  <a:lnTo>
                    <a:pt x="211601" y="26775"/>
                  </a:lnTo>
                  <a:lnTo>
                    <a:pt x="213946" y="18041"/>
                  </a:lnTo>
                  <a:lnTo>
                    <a:pt x="214255" y="10326"/>
                  </a:lnTo>
                  <a:lnTo>
                    <a:pt x="213278" y="9860"/>
                  </a:lnTo>
                  <a:lnTo>
                    <a:pt x="193052" y="8941"/>
                  </a:lnTo>
                  <a:lnTo>
                    <a:pt x="187328" y="11580"/>
                  </a:lnTo>
                  <a:lnTo>
                    <a:pt x="172606" y="23169"/>
                  </a:lnTo>
                  <a:lnTo>
                    <a:pt x="160719" y="28720"/>
                  </a:lnTo>
                  <a:lnTo>
                    <a:pt x="157744" y="31053"/>
                  </a:lnTo>
                  <a:lnTo>
                    <a:pt x="154438" y="36291"/>
                  </a:lnTo>
                  <a:lnTo>
                    <a:pt x="151977" y="41926"/>
                  </a:lnTo>
                  <a:lnTo>
                    <a:pt x="146005" y="50677"/>
                  </a:lnTo>
                  <a:lnTo>
                    <a:pt x="143795" y="59554"/>
                  </a:lnTo>
                  <a:lnTo>
                    <a:pt x="143278" y="65494"/>
                  </a:lnTo>
                  <a:lnTo>
                    <a:pt x="145694" y="71442"/>
                  </a:lnTo>
                  <a:lnTo>
                    <a:pt x="149083" y="77393"/>
                  </a:lnTo>
                  <a:lnTo>
                    <a:pt x="151983" y="86321"/>
                  </a:lnTo>
                  <a:lnTo>
                    <a:pt x="164117" y="101203"/>
                  </a:lnTo>
                  <a:lnTo>
                    <a:pt x="169839" y="104510"/>
                  </a:lnTo>
                  <a:lnTo>
                    <a:pt x="181283" y="106372"/>
                  </a:lnTo>
                  <a:lnTo>
                    <a:pt x="224859" y="107143"/>
                  </a:lnTo>
                  <a:lnTo>
                    <a:pt x="239478" y="102412"/>
                  </a:lnTo>
                  <a:lnTo>
                    <a:pt x="258346" y="91710"/>
                  </a:lnTo>
                  <a:lnTo>
                    <a:pt x="261524" y="90906"/>
                  </a:lnTo>
                  <a:lnTo>
                    <a:pt x="263642" y="89377"/>
                  </a:lnTo>
                  <a:lnTo>
                    <a:pt x="265055" y="87366"/>
                  </a:lnTo>
                  <a:lnTo>
                    <a:pt x="267616" y="82486"/>
                  </a:lnTo>
                  <a:lnTo>
                    <a:pt x="282668" y="64635"/>
                  </a:lnTo>
                  <a:lnTo>
                    <a:pt x="285335" y="55230"/>
                  </a:lnTo>
                  <a:lnTo>
                    <a:pt x="285739" y="44659"/>
                  </a:lnTo>
                  <a:lnTo>
                    <a:pt x="285739" y="49392"/>
                  </a:lnTo>
                  <a:lnTo>
                    <a:pt x="286731" y="50787"/>
                  </a:lnTo>
                  <a:lnTo>
                    <a:pt x="288385" y="51718"/>
                  </a:lnTo>
                  <a:lnTo>
                    <a:pt x="290480" y="52338"/>
                  </a:lnTo>
                  <a:lnTo>
                    <a:pt x="291876" y="53743"/>
                  </a:lnTo>
                  <a:lnTo>
                    <a:pt x="293428" y="57951"/>
                  </a:lnTo>
                  <a:lnTo>
                    <a:pt x="295416" y="68737"/>
                  </a:lnTo>
                  <a:lnTo>
                    <a:pt x="300733" y="77473"/>
                  </a:lnTo>
                  <a:lnTo>
                    <a:pt x="303221" y="87544"/>
                  </a:lnTo>
                  <a:lnTo>
                    <a:pt x="309661" y="96080"/>
                  </a:lnTo>
                  <a:lnTo>
                    <a:pt x="312527" y="107153"/>
                  </a:lnTo>
                  <a:lnTo>
                    <a:pt x="312528" y="93854"/>
                  </a:lnTo>
                  <a:lnTo>
                    <a:pt x="315174" y="88677"/>
                  </a:lnTo>
                  <a:lnTo>
                    <a:pt x="318665" y="83068"/>
                  </a:lnTo>
                  <a:lnTo>
                    <a:pt x="320906" y="71383"/>
                  </a:lnTo>
                  <a:lnTo>
                    <a:pt x="322205" y="64468"/>
                  </a:lnTo>
                  <a:lnTo>
                    <a:pt x="328514" y="50411"/>
                  </a:lnTo>
                  <a:lnTo>
                    <a:pt x="342439" y="33109"/>
                  </a:lnTo>
                  <a:lnTo>
                    <a:pt x="348312" y="29598"/>
                  </a:lnTo>
                  <a:lnTo>
                    <a:pt x="354229" y="27045"/>
                  </a:lnTo>
                  <a:lnTo>
                    <a:pt x="373827" y="14525"/>
                  </a:lnTo>
                  <a:lnTo>
                    <a:pt x="415819" y="3120"/>
                  </a:lnTo>
                  <a:lnTo>
                    <a:pt x="454346" y="617"/>
                  </a:lnTo>
                  <a:lnTo>
                    <a:pt x="48219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SMARTInkShape-Group43"/>
          <p:cNvGrpSpPr/>
          <p:nvPr/>
        </p:nvGrpSpPr>
        <p:grpSpPr>
          <a:xfrm>
            <a:off x="2473523" y="4808411"/>
            <a:ext cx="1071564" cy="485084"/>
            <a:chOff x="2473523" y="4808411"/>
            <a:chExt cx="1071564" cy="485084"/>
          </a:xfrm>
        </p:grpSpPr>
        <p:sp>
          <p:nvSpPr>
            <p:cNvPr id="29" name="SMARTInkShape-267"/>
            <p:cNvSpPr/>
            <p:nvPr/>
          </p:nvSpPr>
          <p:spPr>
            <a:xfrm>
              <a:off x="2839641" y="5037743"/>
              <a:ext cx="473274" cy="230272"/>
            </a:xfrm>
            <a:custGeom>
              <a:avLst/>
              <a:gdLst/>
              <a:ahLst/>
              <a:cxnLst/>
              <a:rect l="0" t="0" r="0" b="0"/>
              <a:pathLst>
                <a:path w="473274" h="230272">
                  <a:moveTo>
                    <a:pt x="0" y="114687"/>
                  </a:moveTo>
                  <a:lnTo>
                    <a:pt x="13302" y="114687"/>
                  </a:lnTo>
                  <a:lnTo>
                    <a:pt x="14821" y="115678"/>
                  </a:lnTo>
                  <a:lnTo>
                    <a:pt x="15834" y="117332"/>
                  </a:lnTo>
                  <a:lnTo>
                    <a:pt x="17459" y="122375"/>
                  </a:lnTo>
                  <a:lnTo>
                    <a:pt x="20327" y="123064"/>
                  </a:lnTo>
                  <a:lnTo>
                    <a:pt x="60306" y="123610"/>
                  </a:lnTo>
                  <a:lnTo>
                    <a:pt x="82074" y="123615"/>
                  </a:lnTo>
                  <a:lnTo>
                    <a:pt x="88732" y="120970"/>
                  </a:lnTo>
                  <a:lnTo>
                    <a:pt x="91897" y="118876"/>
                  </a:lnTo>
                  <a:lnTo>
                    <a:pt x="114174" y="112592"/>
                  </a:lnTo>
                  <a:lnTo>
                    <a:pt x="121189" y="108795"/>
                  </a:lnTo>
                  <a:lnTo>
                    <a:pt x="130717" y="105665"/>
                  </a:lnTo>
                  <a:lnTo>
                    <a:pt x="136809" y="101417"/>
                  </a:lnTo>
                  <a:lnTo>
                    <a:pt x="140179" y="96221"/>
                  </a:lnTo>
                  <a:lnTo>
                    <a:pt x="143512" y="81864"/>
                  </a:lnTo>
                  <a:lnTo>
                    <a:pt x="148906" y="72991"/>
                  </a:lnTo>
                  <a:lnTo>
                    <a:pt x="150516" y="67051"/>
                  </a:lnTo>
                  <a:lnTo>
                    <a:pt x="149954" y="64078"/>
                  </a:lnTo>
                  <a:lnTo>
                    <a:pt x="144003" y="53942"/>
                  </a:lnTo>
                  <a:lnTo>
                    <a:pt x="138468" y="47961"/>
                  </a:lnTo>
                  <a:lnTo>
                    <a:pt x="133310" y="45343"/>
                  </a:lnTo>
                  <a:lnTo>
                    <a:pt x="116030" y="43433"/>
                  </a:lnTo>
                  <a:lnTo>
                    <a:pt x="104168" y="43286"/>
                  </a:lnTo>
                  <a:lnTo>
                    <a:pt x="78630" y="50941"/>
                  </a:lnTo>
                  <a:lnTo>
                    <a:pt x="59592" y="65200"/>
                  </a:lnTo>
                  <a:lnTo>
                    <a:pt x="42071" y="81699"/>
                  </a:lnTo>
                  <a:lnTo>
                    <a:pt x="38542" y="90434"/>
                  </a:lnTo>
                  <a:lnTo>
                    <a:pt x="28195" y="129718"/>
                  </a:lnTo>
                  <a:lnTo>
                    <a:pt x="27206" y="147472"/>
                  </a:lnTo>
                  <a:lnTo>
                    <a:pt x="29620" y="156709"/>
                  </a:lnTo>
                  <a:lnTo>
                    <a:pt x="33008" y="165113"/>
                  </a:lnTo>
                  <a:lnTo>
                    <a:pt x="34514" y="175463"/>
                  </a:lnTo>
                  <a:lnTo>
                    <a:pt x="36900" y="180009"/>
                  </a:lnTo>
                  <a:lnTo>
                    <a:pt x="65240" y="206838"/>
                  </a:lnTo>
                  <a:lnTo>
                    <a:pt x="73975" y="210213"/>
                  </a:lnTo>
                  <a:lnTo>
                    <a:pt x="83479" y="212705"/>
                  </a:lnTo>
                  <a:lnTo>
                    <a:pt x="91010" y="217120"/>
                  </a:lnTo>
                  <a:lnTo>
                    <a:pt x="95400" y="217702"/>
                  </a:lnTo>
                  <a:lnTo>
                    <a:pt x="122129" y="212472"/>
                  </a:lnTo>
                  <a:lnTo>
                    <a:pt x="132332" y="208417"/>
                  </a:lnTo>
                  <a:lnTo>
                    <a:pt x="140835" y="200662"/>
                  </a:lnTo>
                  <a:lnTo>
                    <a:pt x="175593" y="156239"/>
                  </a:lnTo>
                  <a:lnTo>
                    <a:pt x="190497" y="134135"/>
                  </a:lnTo>
                  <a:lnTo>
                    <a:pt x="196268" y="119557"/>
                  </a:lnTo>
                  <a:lnTo>
                    <a:pt x="198314" y="117934"/>
                  </a:lnTo>
                  <a:lnTo>
                    <a:pt x="200671" y="116851"/>
                  </a:lnTo>
                  <a:lnTo>
                    <a:pt x="202241" y="115137"/>
                  </a:lnTo>
                  <a:lnTo>
                    <a:pt x="205346" y="105883"/>
                  </a:lnTo>
                  <a:lnTo>
                    <a:pt x="205372" y="110535"/>
                  </a:lnTo>
                  <a:lnTo>
                    <a:pt x="208024" y="115487"/>
                  </a:lnTo>
                  <a:lnTo>
                    <a:pt x="211517" y="120996"/>
                  </a:lnTo>
                  <a:lnTo>
                    <a:pt x="213760" y="132617"/>
                  </a:lnTo>
                  <a:lnTo>
                    <a:pt x="215283" y="163490"/>
                  </a:lnTo>
                  <a:lnTo>
                    <a:pt x="222412" y="191997"/>
                  </a:lnTo>
                  <a:lnTo>
                    <a:pt x="223210" y="216721"/>
                  </a:lnTo>
                  <a:lnTo>
                    <a:pt x="225873" y="222213"/>
                  </a:lnTo>
                  <a:lnTo>
                    <a:pt x="231803" y="230271"/>
                  </a:lnTo>
                  <a:lnTo>
                    <a:pt x="232169" y="186737"/>
                  </a:lnTo>
                  <a:lnTo>
                    <a:pt x="232172" y="145028"/>
                  </a:lnTo>
                  <a:lnTo>
                    <a:pt x="232172" y="100849"/>
                  </a:lnTo>
                  <a:lnTo>
                    <a:pt x="233164" y="84348"/>
                  </a:lnTo>
                  <a:lnTo>
                    <a:pt x="240856" y="52696"/>
                  </a:lnTo>
                  <a:lnTo>
                    <a:pt x="240992" y="48109"/>
                  </a:lnTo>
                  <a:lnTo>
                    <a:pt x="242021" y="46489"/>
                  </a:lnTo>
                  <a:lnTo>
                    <a:pt x="243699" y="45410"/>
                  </a:lnTo>
                  <a:lnTo>
                    <a:pt x="250801" y="43889"/>
                  </a:lnTo>
                  <a:lnTo>
                    <a:pt x="270912" y="43286"/>
                  </a:lnTo>
                  <a:lnTo>
                    <a:pt x="284550" y="48001"/>
                  </a:lnTo>
                  <a:lnTo>
                    <a:pt x="316447" y="66173"/>
                  </a:lnTo>
                  <a:lnTo>
                    <a:pt x="358436" y="77576"/>
                  </a:lnTo>
                  <a:lnTo>
                    <a:pt x="395138" y="86988"/>
                  </a:lnTo>
                  <a:lnTo>
                    <a:pt x="413252" y="87778"/>
                  </a:lnTo>
                  <a:lnTo>
                    <a:pt x="419477" y="85199"/>
                  </a:lnTo>
                  <a:lnTo>
                    <a:pt x="422527" y="83122"/>
                  </a:lnTo>
                  <a:lnTo>
                    <a:pt x="425914" y="78168"/>
                  </a:lnTo>
                  <a:lnTo>
                    <a:pt x="428412" y="72659"/>
                  </a:lnTo>
                  <a:lnTo>
                    <a:pt x="434405" y="63980"/>
                  </a:lnTo>
                  <a:lnTo>
                    <a:pt x="436154" y="58085"/>
                  </a:lnTo>
                  <a:lnTo>
                    <a:pt x="437140" y="44448"/>
                  </a:lnTo>
                  <a:lnTo>
                    <a:pt x="434724" y="36174"/>
                  </a:lnTo>
                  <a:lnTo>
                    <a:pt x="431335" y="29191"/>
                  </a:lnTo>
                  <a:lnTo>
                    <a:pt x="428435" y="19681"/>
                  </a:lnTo>
                  <a:lnTo>
                    <a:pt x="424241" y="13592"/>
                  </a:lnTo>
                  <a:lnTo>
                    <a:pt x="419070" y="10224"/>
                  </a:lnTo>
                  <a:lnTo>
                    <a:pt x="413464" y="7736"/>
                  </a:lnTo>
                  <a:lnTo>
                    <a:pt x="404730" y="1748"/>
                  </a:lnTo>
                  <a:lnTo>
                    <a:pt x="398822" y="0"/>
                  </a:lnTo>
                  <a:lnTo>
                    <a:pt x="395858" y="525"/>
                  </a:lnTo>
                  <a:lnTo>
                    <a:pt x="386945" y="6006"/>
                  </a:lnTo>
                  <a:lnTo>
                    <a:pt x="372069" y="19628"/>
                  </a:lnTo>
                  <a:lnTo>
                    <a:pt x="368762" y="28121"/>
                  </a:lnTo>
                  <a:lnTo>
                    <a:pt x="358583" y="67221"/>
                  </a:lnTo>
                  <a:lnTo>
                    <a:pt x="357310" y="102794"/>
                  </a:lnTo>
                  <a:lnTo>
                    <a:pt x="369627" y="143242"/>
                  </a:lnTo>
                  <a:lnTo>
                    <a:pt x="392927" y="183866"/>
                  </a:lnTo>
                  <a:lnTo>
                    <a:pt x="404816" y="197585"/>
                  </a:lnTo>
                  <a:lnTo>
                    <a:pt x="410767" y="201139"/>
                  </a:lnTo>
                  <a:lnTo>
                    <a:pt x="422672" y="203422"/>
                  </a:lnTo>
                  <a:lnTo>
                    <a:pt x="431602" y="203817"/>
                  </a:lnTo>
                  <a:lnTo>
                    <a:pt x="473273" y="1771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68"/>
            <p:cNvSpPr/>
            <p:nvPr/>
          </p:nvSpPr>
          <p:spPr>
            <a:xfrm>
              <a:off x="2473523" y="4808411"/>
              <a:ext cx="316492" cy="485084"/>
            </a:xfrm>
            <a:custGeom>
              <a:avLst/>
              <a:gdLst/>
              <a:ahLst/>
              <a:cxnLst/>
              <a:rect l="0" t="0" r="0" b="0"/>
              <a:pathLst>
                <a:path w="316492" h="485084">
                  <a:moveTo>
                    <a:pt x="0" y="236862"/>
                  </a:moveTo>
                  <a:lnTo>
                    <a:pt x="0" y="250165"/>
                  </a:lnTo>
                  <a:lnTo>
                    <a:pt x="2646" y="255342"/>
                  </a:lnTo>
                  <a:lnTo>
                    <a:pt x="6137" y="260951"/>
                  </a:lnTo>
                  <a:lnTo>
                    <a:pt x="8379" y="272636"/>
                  </a:lnTo>
                  <a:lnTo>
                    <a:pt x="8821" y="279757"/>
                  </a:lnTo>
                  <a:lnTo>
                    <a:pt x="15984" y="300707"/>
                  </a:lnTo>
                  <a:lnTo>
                    <a:pt x="19950" y="317626"/>
                  </a:lnTo>
                  <a:lnTo>
                    <a:pt x="23750" y="330304"/>
                  </a:lnTo>
                  <a:lnTo>
                    <a:pt x="32659" y="373965"/>
                  </a:lnTo>
                  <a:lnTo>
                    <a:pt x="41587" y="417534"/>
                  </a:lnTo>
                  <a:lnTo>
                    <a:pt x="44530" y="461282"/>
                  </a:lnTo>
                  <a:lnTo>
                    <a:pt x="47241" y="468235"/>
                  </a:lnTo>
                  <a:lnTo>
                    <a:pt x="50762" y="474632"/>
                  </a:lnTo>
                  <a:lnTo>
                    <a:pt x="53208" y="485083"/>
                  </a:lnTo>
                  <a:lnTo>
                    <a:pt x="53331" y="484695"/>
                  </a:lnTo>
                  <a:lnTo>
                    <a:pt x="53569" y="465856"/>
                  </a:lnTo>
                  <a:lnTo>
                    <a:pt x="45200" y="421500"/>
                  </a:lnTo>
                  <a:lnTo>
                    <a:pt x="44758" y="383357"/>
                  </a:lnTo>
                  <a:lnTo>
                    <a:pt x="44681" y="349280"/>
                  </a:lnTo>
                  <a:lnTo>
                    <a:pt x="39918" y="314048"/>
                  </a:lnTo>
                  <a:lnTo>
                    <a:pt x="36963" y="278473"/>
                  </a:lnTo>
                  <a:lnTo>
                    <a:pt x="31347" y="242798"/>
                  </a:lnTo>
                  <a:lnTo>
                    <a:pt x="28140" y="207091"/>
                  </a:lnTo>
                  <a:lnTo>
                    <a:pt x="27190" y="171377"/>
                  </a:lnTo>
                  <a:lnTo>
                    <a:pt x="20732" y="130882"/>
                  </a:lnTo>
                  <a:lnTo>
                    <a:pt x="18427" y="94219"/>
                  </a:lnTo>
                  <a:lnTo>
                    <a:pt x="17910" y="50143"/>
                  </a:lnTo>
                  <a:lnTo>
                    <a:pt x="18859" y="20671"/>
                  </a:lnTo>
                  <a:lnTo>
                    <a:pt x="22603" y="12454"/>
                  </a:lnTo>
                  <a:lnTo>
                    <a:pt x="24991" y="9866"/>
                  </a:lnTo>
                  <a:lnTo>
                    <a:pt x="38851" y="632"/>
                  </a:lnTo>
                  <a:lnTo>
                    <a:pt x="42768" y="0"/>
                  </a:lnTo>
                  <a:lnTo>
                    <a:pt x="68998" y="3877"/>
                  </a:lnTo>
                  <a:lnTo>
                    <a:pt x="80606" y="9620"/>
                  </a:lnTo>
                  <a:lnTo>
                    <a:pt x="117294" y="35105"/>
                  </a:lnTo>
                  <a:lnTo>
                    <a:pt x="160894" y="69048"/>
                  </a:lnTo>
                  <a:lnTo>
                    <a:pt x="196485" y="109419"/>
                  </a:lnTo>
                  <a:lnTo>
                    <a:pt x="232179" y="149732"/>
                  </a:lnTo>
                  <a:lnTo>
                    <a:pt x="256317" y="183926"/>
                  </a:lnTo>
                  <a:lnTo>
                    <a:pt x="276037" y="219193"/>
                  </a:lnTo>
                  <a:lnTo>
                    <a:pt x="294448" y="254778"/>
                  </a:lnTo>
                  <a:lnTo>
                    <a:pt x="307179" y="287811"/>
                  </a:lnTo>
                  <a:lnTo>
                    <a:pt x="316221" y="325640"/>
                  </a:lnTo>
                  <a:lnTo>
                    <a:pt x="316491" y="343788"/>
                  </a:lnTo>
                  <a:lnTo>
                    <a:pt x="305931" y="382500"/>
                  </a:lnTo>
                  <a:lnTo>
                    <a:pt x="296470" y="405360"/>
                  </a:lnTo>
                  <a:lnTo>
                    <a:pt x="281541" y="419300"/>
                  </a:lnTo>
                  <a:lnTo>
                    <a:pt x="238384" y="442121"/>
                  </a:lnTo>
                  <a:lnTo>
                    <a:pt x="213508" y="448493"/>
                  </a:lnTo>
                  <a:lnTo>
                    <a:pt x="169558" y="450821"/>
                  </a:lnTo>
                  <a:lnTo>
                    <a:pt x="125002" y="451128"/>
                  </a:lnTo>
                  <a:lnTo>
                    <a:pt x="83012" y="451169"/>
                  </a:lnTo>
                  <a:lnTo>
                    <a:pt x="69636" y="450180"/>
                  </a:lnTo>
                  <a:lnTo>
                    <a:pt x="33311" y="442613"/>
                  </a:lnTo>
                  <a:lnTo>
                    <a:pt x="16159" y="442293"/>
                  </a:lnTo>
                  <a:lnTo>
                    <a:pt x="17860" y="442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69"/>
            <p:cNvSpPr/>
            <p:nvPr/>
          </p:nvSpPr>
          <p:spPr>
            <a:xfrm>
              <a:off x="3366492" y="4902543"/>
              <a:ext cx="35720" cy="348113"/>
            </a:xfrm>
            <a:custGeom>
              <a:avLst/>
              <a:gdLst/>
              <a:ahLst/>
              <a:cxnLst/>
              <a:rect l="0" t="0" r="0" b="0"/>
              <a:pathLst>
                <a:path w="35720" h="348113">
                  <a:moveTo>
                    <a:pt x="0" y="80223"/>
                  </a:moveTo>
                  <a:lnTo>
                    <a:pt x="0" y="37108"/>
                  </a:lnTo>
                  <a:lnTo>
                    <a:pt x="0" y="0"/>
                  </a:lnTo>
                  <a:lnTo>
                    <a:pt x="0" y="4639"/>
                  </a:lnTo>
                  <a:lnTo>
                    <a:pt x="8102" y="39005"/>
                  </a:lnTo>
                  <a:lnTo>
                    <a:pt x="9677" y="56544"/>
                  </a:lnTo>
                  <a:lnTo>
                    <a:pt x="16586" y="90934"/>
                  </a:lnTo>
                  <a:lnTo>
                    <a:pt x="17608" y="131360"/>
                  </a:lnTo>
                  <a:lnTo>
                    <a:pt x="17810" y="169037"/>
                  </a:lnTo>
                  <a:lnTo>
                    <a:pt x="17849" y="205143"/>
                  </a:lnTo>
                  <a:lnTo>
                    <a:pt x="23995" y="247074"/>
                  </a:lnTo>
                  <a:lnTo>
                    <a:pt x="26421" y="289425"/>
                  </a:lnTo>
                  <a:lnTo>
                    <a:pt x="27760" y="326969"/>
                  </a:lnTo>
                  <a:lnTo>
                    <a:pt x="35719" y="3481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270"/>
            <p:cNvSpPr/>
            <p:nvPr/>
          </p:nvSpPr>
          <p:spPr>
            <a:xfrm>
              <a:off x="3411177" y="5054313"/>
              <a:ext cx="133910" cy="160626"/>
            </a:xfrm>
            <a:custGeom>
              <a:avLst/>
              <a:gdLst/>
              <a:ahLst/>
              <a:cxnLst/>
              <a:rect l="0" t="0" r="0" b="0"/>
              <a:pathLst>
                <a:path w="133910" h="160626">
                  <a:moveTo>
                    <a:pt x="44612" y="35609"/>
                  </a:moveTo>
                  <a:lnTo>
                    <a:pt x="49352" y="30868"/>
                  </a:lnTo>
                  <a:lnTo>
                    <a:pt x="51680" y="25895"/>
                  </a:lnTo>
                  <a:lnTo>
                    <a:pt x="53174" y="19359"/>
                  </a:lnTo>
                  <a:lnTo>
                    <a:pt x="71291" y="0"/>
                  </a:lnTo>
                  <a:lnTo>
                    <a:pt x="58114" y="18322"/>
                  </a:lnTo>
                  <a:lnTo>
                    <a:pt x="41846" y="30319"/>
                  </a:lnTo>
                  <a:lnTo>
                    <a:pt x="38421" y="35903"/>
                  </a:lnTo>
                  <a:lnTo>
                    <a:pt x="37509" y="38782"/>
                  </a:lnTo>
                  <a:lnTo>
                    <a:pt x="35908" y="40701"/>
                  </a:lnTo>
                  <a:lnTo>
                    <a:pt x="9056" y="61296"/>
                  </a:lnTo>
                  <a:lnTo>
                    <a:pt x="4666" y="61908"/>
                  </a:lnTo>
                  <a:lnTo>
                    <a:pt x="3099" y="63064"/>
                  </a:lnTo>
                  <a:lnTo>
                    <a:pt x="2053" y="64826"/>
                  </a:lnTo>
                  <a:lnTo>
                    <a:pt x="583" y="72047"/>
                  </a:lnTo>
                  <a:lnTo>
                    <a:pt x="0" y="84518"/>
                  </a:lnTo>
                  <a:lnTo>
                    <a:pt x="980" y="86074"/>
                  </a:lnTo>
                  <a:lnTo>
                    <a:pt x="2625" y="87112"/>
                  </a:lnTo>
                  <a:lnTo>
                    <a:pt x="4715" y="87803"/>
                  </a:lnTo>
                  <a:lnTo>
                    <a:pt x="6108" y="89258"/>
                  </a:lnTo>
                  <a:lnTo>
                    <a:pt x="7655" y="93518"/>
                  </a:lnTo>
                  <a:lnTo>
                    <a:pt x="9060" y="95051"/>
                  </a:lnTo>
                  <a:lnTo>
                    <a:pt x="51124" y="119072"/>
                  </a:lnTo>
                  <a:lnTo>
                    <a:pt x="85696" y="136497"/>
                  </a:lnTo>
                  <a:lnTo>
                    <a:pt x="133909" y="160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 name="SMARTInkShape-Group44"/>
          <p:cNvGrpSpPr/>
          <p:nvPr/>
        </p:nvGrpSpPr>
        <p:grpSpPr>
          <a:xfrm>
            <a:off x="1625203" y="5243282"/>
            <a:ext cx="937618" cy="525240"/>
            <a:chOff x="1625203" y="5243282"/>
            <a:chExt cx="937618" cy="525240"/>
          </a:xfrm>
        </p:grpSpPr>
        <p:sp>
          <p:nvSpPr>
            <p:cNvPr id="130" name="SMARTInkShape-271"/>
            <p:cNvSpPr/>
            <p:nvPr/>
          </p:nvSpPr>
          <p:spPr>
            <a:xfrm>
              <a:off x="2250281" y="5493034"/>
              <a:ext cx="312540" cy="123730"/>
            </a:xfrm>
            <a:custGeom>
              <a:avLst/>
              <a:gdLst/>
              <a:ahLst/>
              <a:cxnLst/>
              <a:rect l="0" t="0" r="0" b="0"/>
              <a:pathLst>
                <a:path w="312540" h="123730">
                  <a:moveTo>
                    <a:pt x="0" y="96950"/>
                  </a:moveTo>
                  <a:lnTo>
                    <a:pt x="4741" y="96950"/>
                  </a:lnTo>
                  <a:lnTo>
                    <a:pt x="9714" y="94305"/>
                  </a:lnTo>
                  <a:lnTo>
                    <a:pt x="15231" y="90814"/>
                  </a:lnTo>
                  <a:lnTo>
                    <a:pt x="26280" y="88129"/>
                  </a:lnTo>
                  <a:lnTo>
                    <a:pt x="31379" y="88052"/>
                  </a:lnTo>
                  <a:lnTo>
                    <a:pt x="36436" y="85389"/>
                  </a:lnTo>
                  <a:lnTo>
                    <a:pt x="41991" y="81890"/>
                  </a:lnTo>
                  <a:lnTo>
                    <a:pt x="51857" y="79460"/>
                  </a:lnTo>
                  <a:lnTo>
                    <a:pt x="60367" y="73027"/>
                  </a:lnTo>
                  <a:lnTo>
                    <a:pt x="65856" y="71434"/>
                  </a:lnTo>
                  <a:lnTo>
                    <a:pt x="67717" y="70018"/>
                  </a:lnTo>
                  <a:lnTo>
                    <a:pt x="78981" y="53944"/>
                  </a:lnTo>
                  <a:lnTo>
                    <a:pt x="80246" y="44757"/>
                  </a:lnTo>
                  <a:lnTo>
                    <a:pt x="86480" y="36516"/>
                  </a:lnTo>
                  <a:lnTo>
                    <a:pt x="88926" y="27158"/>
                  </a:lnTo>
                  <a:lnTo>
                    <a:pt x="81576" y="17968"/>
                  </a:lnTo>
                  <a:lnTo>
                    <a:pt x="80726" y="12252"/>
                  </a:lnTo>
                  <a:lnTo>
                    <a:pt x="79614" y="10720"/>
                  </a:lnTo>
                  <a:lnTo>
                    <a:pt x="77881" y="9698"/>
                  </a:lnTo>
                  <a:lnTo>
                    <a:pt x="72711" y="8057"/>
                  </a:lnTo>
                  <a:lnTo>
                    <a:pt x="64560" y="1597"/>
                  </a:lnTo>
                  <a:lnTo>
                    <a:pt x="59121" y="0"/>
                  </a:lnTo>
                  <a:lnTo>
                    <a:pt x="56281" y="567"/>
                  </a:lnTo>
                  <a:lnTo>
                    <a:pt x="46376" y="6524"/>
                  </a:lnTo>
                  <a:lnTo>
                    <a:pt x="32372" y="19983"/>
                  </a:lnTo>
                  <a:lnTo>
                    <a:pt x="29270" y="25700"/>
                  </a:lnTo>
                  <a:lnTo>
                    <a:pt x="26900" y="31549"/>
                  </a:lnTo>
                  <a:lnTo>
                    <a:pt x="20979" y="40420"/>
                  </a:lnTo>
                  <a:lnTo>
                    <a:pt x="18784" y="49332"/>
                  </a:lnTo>
                  <a:lnTo>
                    <a:pt x="17896" y="80827"/>
                  </a:lnTo>
                  <a:lnTo>
                    <a:pt x="20521" y="87469"/>
                  </a:lnTo>
                  <a:lnTo>
                    <a:pt x="24004" y="93728"/>
                  </a:lnTo>
                  <a:lnTo>
                    <a:pt x="25551" y="99818"/>
                  </a:lnTo>
                  <a:lnTo>
                    <a:pt x="26956" y="101838"/>
                  </a:lnTo>
                  <a:lnTo>
                    <a:pt x="28885" y="103186"/>
                  </a:lnTo>
                  <a:lnTo>
                    <a:pt x="33674" y="105675"/>
                  </a:lnTo>
                  <a:lnTo>
                    <a:pt x="41948" y="111662"/>
                  </a:lnTo>
                  <a:lnTo>
                    <a:pt x="51851" y="114395"/>
                  </a:lnTo>
                  <a:lnTo>
                    <a:pt x="63065" y="107688"/>
                  </a:lnTo>
                  <a:lnTo>
                    <a:pt x="65856" y="107085"/>
                  </a:lnTo>
                  <a:lnTo>
                    <a:pt x="67716" y="105691"/>
                  </a:lnTo>
                  <a:lnTo>
                    <a:pt x="68957" y="103770"/>
                  </a:lnTo>
                  <a:lnTo>
                    <a:pt x="71327" y="98989"/>
                  </a:lnTo>
                  <a:lnTo>
                    <a:pt x="77248" y="90719"/>
                  </a:lnTo>
                  <a:lnTo>
                    <a:pt x="80435" y="81985"/>
                  </a:lnTo>
                  <a:lnTo>
                    <a:pt x="86230" y="73113"/>
                  </a:lnTo>
                  <a:lnTo>
                    <a:pt x="88389" y="64200"/>
                  </a:lnTo>
                  <a:lnTo>
                    <a:pt x="88893" y="58252"/>
                  </a:lnTo>
                  <a:lnTo>
                    <a:pt x="91764" y="52300"/>
                  </a:lnTo>
                  <a:lnTo>
                    <a:pt x="95354" y="46348"/>
                  </a:lnTo>
                  <a:lnTo>
                    <a:pt x="97659" y="34443"/>
                  </a:lnTo>
                  <a:lnTo>
                    <a:pt x="98220" y="20471"/>
                  </a:lnTo>
                  <a:lnTo>
                    <a:pt x="98227" y="29999"/>
                  </a:lnTo>
                  <a:lnTo>
                    <a:pt x="100873" y="35113"/>
                  </a:lnTo>
                  <a:lnTo>
                    <a:pt x="104364" y="40694"/>
                  </a:lnTo>
                  <a:lnTo>
                    <a:pt x="107321" y="49415"/>
                  </a:lnTo>
                  <a:lnTo>
                    <a:pt x="113048" y="58281"/>
                  </a:lnTo>
                  <a:lnTo>
                    <a:pt x="116178" y="67193"/>
                  </a:lnTo>
                  <a:lnTo>
                    <a:pt x="121956" y="77109"/>
                  </a:lnTo>
                  <a:lnTo>
                    <a:pt x="125102" y="91182"/>
                  </a:lnTo>
                  <a:lnTo>
                    <a:pt x="131905" y="105328"/>
                  </a:lnTo>
                  <a:lnTo>
                    <a:pt x="132585" y="108488"/>
                  </a:lnTo>
                  <a:lnTo>
                    <a:pt x="134031" y="110596"/>
                  </a:lnTo>
                  <a:lnTo>
                    <a:pt x="135987" y="112000"/>
                  </a:lnTo>
                  <a:lnTo>
                    <a:pt x="138283" y="112937"/>
                  </a:lnTo>
                  <a:lnTo>
                    <a:pt x="139814" y="114553"/>
                  </a:lnTo>
                  <a:lnTo>
                    <a:pt x="141514" y="118995"/>
                  </a:lnTo>
                  <a:lnTo>
                    <a:pt x="142961" y="120576"/>
                  </a:lnTo>
                  <a:lnTo>
                    <a:pt x="150444" y="123323"/>
                  </a:lnTo>
                  <a:lnTo>
                    <a:pt x="160332" y="123729"/>
                  </a:lnTo>
                  <a:lnTo>
                    <a:pt x="160615" y="118996"/>
                  </a:lnTo>
                  <a:lnTo>
                    <a:pt x="163327" y="114025"/>
                  </a:lnTo>
                  <a:lnTo>
                    <a:pt x="175554" y="99069"/>
                  </a:lnTo>
                  <a:lnTo>
                    <a:pt x="177693" y="90743"/>
                  </a:lnTo>
                  <a:lnTo>
                    <a:pt x="178194" y="84931"/>
                  </a:lnTo>
                  <a:lnTo>
                    <a:pt x="179319" y="82985"/>
                  </a:lnTo>
                  <a:lnTo>
                    <a:pt x="181062" y="81687"/>
                  </a:lnTo>
                  <a:lnTo>
                    <a:pt x="187412" y="79136"/>
                  </a:lnTo>
                  <a:lnTo>
                    <a:pt x="196083" y="79092"/>
                  </a:lnTo>
                  <a:lnTo>
                    <a:pt x="196453" y="102072"/>
                  </a:lnTo>
                  <a:lnTo>
                    <a:pt x="196453" y="97821"/>
                  </a:lnTo>
                  <a:lnTo>
                    <a:pt x="201194" y="97208"/>
                  </a:lnTo>
                  <a:lnTo>
                    <a:pt x="202590" y="96130"/>
                  </a:lnTo>
                  <a:lnTo>
                    <a:pt x="204142" y="92286"/>
                  </a:lnTo>
                  <a:lnTo>
                    <a:pt x="206130" y="81734"/>
                  </a:lnTo>
                  <a:lnTo>
                    <a:pt x="211447" y="73039"/>
                  </a:lnTo>
                  <a:lnTo>
                    <a:pt x="214456" y="64179"/>
                  </a:lnTo>
                  <a:lnTo>
                    <a:pt x="229709" y="43370"/>
                  </a:lnTo>
                  <a:lnTo>
                    <a:pt x="232069" y="37418"/>
                  </a:lnTo>
                  <a:lnTo>
                    <a:pt x="247554" y="16583"/>
                  </a:lnTo>
                  <a:lnTo>
                    <a:pt x="248380" y="13607"/>
                  </a:lnTo>
                  <a:lnTo>
                    <a:pt x="249923" y="11622"/>
                  </a:lnTo>
                  <a:lnTo>
                    <a:pt x="258550" y="7808"/>
                  </a:lnTo>
                  <a:lnTo>
                    <a:pt x="263580" y="7699"/>
                  </a:lnTo>
                  <a:lnTo>
                    <a:pt x="265017" y="8676"/>
                  </a:lnTo>
                  <a:lnTo>
                    <a:pt x="265975" y="10320"/>
                  </a:lnTo>
                  <a:lnTo>
                    <a:pt x="266614" y="12407"/>
                  </a:lnTo>
                  <a:lnTo>
                    <a:pt x="274790" y="25747"/>
                  </a:lnTo>
                  <a:lnTo>
                    <a:pt x="275467" y="28644"/>
                  </a:lnTo>
                  <a:lnTo>
                    <a:pt x="282690" y="41418"/>
                  </a:lnTo>
                  <a:lnTo>
                    <a:pt x="293084" y="72605"/>
                  </a:lnTo>
                  <a:lnTo>
                    <a:pt x="312539" y="1148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272"/>
            <p:cNvSpPr/>
            <p:nvPr/>
          </p:nvSpPr>
          <p:spPr>
            <a:xfrm>
              <a:off x="2098477" y="5482861"/>
              <a:ext cx="133897" cy="285661"/>
            </a:xfrm>
            <a:custGeom>
              <a:avLst/>
              <a:gdLst/>
              <a:ahLst/>
              <a:cxnLst/>
              <a:rect l="0" t="0" r="0" b="0"/>
              <a:pathLst>
                <a:path w="133897" h="285661">
                  <a:moveTo>
                    <a:pt x="116086" y="26756"/>
                  </a:moveTo>
                  <a:lnTo>
                    <a:pt x="125006" y="26756"/>
                  </a:lnTo>
                  <a:lnTo>
                    <a:pt x="125015" y="10147"/>
                  </a:lnTo>
                  <a:lnTo>
                    <a:pt x="124023" y="9730"/>
                  </a:lnTo>
                  <a:lnTo>
                    <a:pt x="120275" y="9267"/>
                  </a:lnTo>
                  <a:lnTo>
                    <a:pt x="118878" y="8152"/>
                  </a:lnTo>
                  <a:lnTo>
                    <a:pt x="117327" y="4266"/>
                  </a:lnTo>
                  <a:lnTo>
                    <a:pt x="115921" y="2833"/>
                  </a:lnTo>
                  <a:lnTo>
                    <a:pt x="111713" y="1241"/>
                  </a:lnTo>
                  <a:lnTo>
                    <a:pt x="86283" y="0"/>
                  </a:lnTo>
                  <a:lnTo>
                    <a:pt x="80351" y="2627"/>
                  </a:lnTo>
                  <a:lnTo>
                    <a:pt x="74406" y="6110"/>
                  </a:lnTo>
                  <a:lnTo>
                    <a:pt x="50417" y="15781"/>
                  </a:lnTo>
                  <a:lnTo>
                    <a:pt x="23921" y="38698"/>
                  </a:lnTo>
                  <a:lnTo>
                    <a:pt x="20553" y="44631"/>
                  </a:lnTo>
                  <a:lnTo>
                    <a:pt x="18017" y="60711"/>
                  </a:lnTo>
                  <a:lnTo>
                    <a:pt x="17906" y="66693"/>
                  </a:lnTo>
                  <a:lnTo>
                    <a:pt x="20525" y="71957"/>
                  </a:lnTo>
                  <a:lnTo>
                    <a:pt x="22613" y="74749"/>
                  </a:lnTo>
                  <a:lnTo>
                    <a:pt x="27579" y="77852"/>
                  </a:lnTo>
                  <a:lnTo>
                    <a:pt x="33093" y="80223"/>
                  </a:lnTo>
                  <a:lnTo>
                    <a:pt x="41776" y="86144"/>
                  </a:lnTo>
                  <a:lnTo>
                    <a:pt x="50632" y="88340"/>
                  </a:lnTo>
                  <a:lnTo>
                    <a:pt x="56568" y="88853"/>
                  </a:lnTo>
                  <a:lnTo>
                    <a:pt x="62514" y="86435"/>
                  </a:lnTo>
                  <a:lnTo>
                    <a:pt x="80367" y="73802"/>
                  </a:lnTo>
                  <a:lnTo>
                    <a:pt x="86320" y="71478"/>
                  </a:lnTo>
                  <a:lnTo>
                    <a:pt x="101203" y="59116"/>
                  </a:lnTo>
                  <a:lnTo>
                    <a:pt x="104510" y="53375"/>
                  </a:lnTo>
                  <a:lnTo>
                    <a:pt x="105392" y="50456"/>
                  </a:lnTo>
                  <a:lnTo>
                    <a:pt x="106972" y="48508"/>
                  </a:lnTo>
                  <a:lnTo>
                    <a:pt x="112944" y="44777"/>
                  </a:lnTo>
                  <a:lnTo>
                    <a:pt x="114689" y="40387"/>
                  </a:lnTo>
                  <a:lnTo>
                    <a:pt x="115672" y="32338"/>
                  </a:lnTo>
                  <a:lnTo>
                    <a:pt x="116802" y="30478"/>
                  </a:lnTo>
                  <a:lnTo>
                    <a:pt x="118548" y="29237"/>
                  </a:lnTo>
                  <a:lnTo>
                    <a:pt x="123738" y="27246"/>
                  </a:lnTo>
                  <a:lnTo>
                    <a:pt x="124447" y="24328"/>
                  </a:lnTo>
                  <a:lnTo>
                    <a:pt x="124982" y="18207"/>
                  </a:lnTo>
                  <a:lnTo>
                    <a:pt x="125015" y="59932"/>
                  </a:lnTo>
                  <a:lnTo>
                    <a:pt x="126007" y="75392"/>
                  </a:lnTo>
                  <a:lnTo>
                    <a:pt x="133117" y="110188"/>
                  </a:lnTo>
                  <a:lnTo>
                    <a:pt x="133896" y="154423"/>
                  </a:lnTo>
                  <a:lnTo>
                    <a:pt x="132946" y="189640"/>
                  </a:lnTo>
                  <a:lnTo>
                    <a:pt x="122921" y="232090"/>
                  </a:lnTo>
                  <a:lnTo>
                    <a:pt x="115465" y="247338"/>
                  </a:lnTo>
                  <a:lnTo>
                    <a:pt x="87525" y="278367"/>
                  </a:lnTo>
                  <a:lnTo>
                    <a:pt x="78256" y="282451"/>
                  </a:lnTo>
                  <a:lnTo>
                    <a:pt x="34101" y="285660"/>
                  </a:lnTo>
                  <a:lnTo>
                    <a:pt x="27393" y="283046"/>
                  </a:lnTo>
                  <a:lnTo>
                    <a:pt x="5988" y="264725"/>
                  </a:lnTo>
                  <a:lnTo>
                    <a:pt x="2661" y="253567"/>
                  </a:lnTo>
                  <a:lnTo>
                    <a:pt x="0" y="2142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273"/>
            <p:cNvSpPr/>
            <p:nvPr/>
          </p:nvSpPr>
          <p:spPr>
            <a:xfrm>
              <a:off x="1973493" y="5375718"/>
              <a:ext cx="107089" cy="214267"/>
            </a:xfrm>
            <a:custGeom>
              <a:avLst/>
              <a:gdLst/>
              <a:ahLst/>
              <a:cxnLst/>
              <a:rect l="0" t="0" r="0" b="0"/>
              <a:pathLst>
                <a:path w="107089" h="214267">
                  <a:moveTo>
                    <a:pt x="8898" y="98180"/>
                  </a:moveTo>
                  <a:lnTo>
                    <a:pt x="0" y="98180"/>
                  </a:lnTo>
                  <a:lnTo>
                    <a:pt x="7659" y="98180"/>
                  </a:lnTo>
                  <a:lnTo>
                    <a:pt x="8072" y="99172"/>
                  </a:lnTo>
                  <a:lnTo>
                    <a:pt x="8531" y="102921"/>
                  </a:lnTo>
                  <a:lnTo>
                    <a:pt x="9645" y="104316"/>
                  </a:lnTo>
                  <a:lnTo>
                    <a:pt x="17971" y="107857"/>
                  </a:lnTo>
                  <a:lnTo>
                    <a:pt x="24705" y="113174"/>
                  </a:lnTo>
                  <a:lnTo>
                    <a:pt x="32984" y="115190"/>
                  </a:lnTo>
                  <a:lnTo>
                    <a:pt x="65456" y="116029"/>
                  </a:lnTo>
                  <a:lnTo>
                    <a:pt x="71407" y="113390"/>
                  </a:lnTo>
                  <a:lnTo>
                    <a:pt x="92242" y="95049"/>
                  </a:lnTo>
                  <a:lnTo>
                    <a:pt x="95549" y="89182"/>
                  </a:lnTo>
                  <a:lnTo>
                    <a:pt x="98011" y="83267"/>
                  </a:lnTo>
                  <a:lnTo>
                    <a:pt x="103983" y="74359"/>
                  </a:lnTo>
                  <a:lnTo>
                    <a:pt x="106194" y="64444"/>
                  </a:lnTo>
                  <a:lnTo>
                    <a:pt x="107088" y="33063"/>
                  </a:lnTo>
                  <a:lnTo>
                    <a:pt x="104462" y="26906"/>
                  </a:lnTo>
                  <a:lnTo>
                    <a:pt x="100980" y="20863"/>
                  </a:lnTo>
                  <a:lnTo>
                    <a:pt x="98028" y="11882"/>
                  </a:lnTo>
                  <a:lnTo>
                    <a:pt x="90615" y="1720"/>
                  </a:lnTo>
                  <a:lnTo>
                    <a:pt x="87219" y="739"/>
                  </a:lnTo>
                  <a:lnTo>
                    <a:pt x="75998" y="0"/>
                  </a:lnTo>
                  <a:lnTo>
                    <a:pt x="70801" y="2620"/>
                  </a:lnTo>
                  <a:lnTo>
                    <a:pt x="68026" y="4708"/>
                  </a:lnTo>
                  <a:lnTo>
                    <a:pt x="64942" y="9673"/>
                  </a:lnTo>
                  <a:lnTo>
                    <a:pt x="62580" y="15188"/>
                  </a:lnTo>
                  <a:lnTo>
                    <a:pt x="58223" y="20946"/>
                  </a:lnTo>
                  <a:lnTo>
                    <a:pt x="55625" y="29458"/>
                  </a:lnTo>
                  <a:lnTo>
                    <a:pt x="51516" y="45406"/>
                  </a:lnTo>
                  <a:lnTo>
                    <a:pt x="46661" y="62700"/>
                  </a:lnTo>
                  <a:lnTo>
                    <a:pt x="44736" y="104148"/>
                  </a:lnTo>
                  <a:lnTo>
                    <a:pt x="45632" y="134084"/>
                  </a:lnTo>
                  <a:lnTo>
                    <a:pt x="51752" y="152916"/>
                  </a:lnTo>
                  <a:lnTo>
                    <a:pt x="69525" y="193561"/>
                  </a:lnTo>
                  <a:lnTo>
                    <a:pt x="89265" y="2142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274"/>
            <p:cNvSpPr/>
            <p:nvPr/>
          </p:nvSpPr>
          <p:spPr>
            <a:xfrm>
              <a:off x="1625203" y="5243282"/>
              <a:ext cx="303611" cy="360072"/>
            </a:xfrm>
            <a:custGeom>
              <a:avLst/>
              <a:gdLst/>
              <a:ahLst/>
              <a:cxnLst/>
              <a:rect l="0" t="0" r="0" b="0"/>
              <a:pathLst>
                <a:path w="303611" h="360072">
                  <a:moveTo>
                    <a:pt x="0" y="69882"/>
                  </a:moveTo>
                  <a:lnTo>
                    <a:pt x="0" y="74622"/>
                  </a:lnTo>
                  <a:lnTo>
                    <a:pt x="2646" y="79595"/>
                  </a:lnTo>
                  <a:lnTo>
                    <a:pt x="6137" y="85113"/>
                  </a:lnTo>
                  <a:lnTo>
                    <a:pt x="8562" y="94953"/>
                  </a:lnTo>
                  <a:lnTo>
                    <a:pt x="13561" y="100902"/>
                  </a:lnTo>
                  <a:lnTo>
                    <a:pt x="15949" y="108804"/>
                  </a:lnTo>
                  <a:lnTo>
                    <a:pt x="19939" y="124409"/>
                  </a:lnTo>
                  <a:lnTo>
                    <a:pt x="23745" y="136780"/>
                  </a:lnTo>
                  <a:lnTo>
                    <a:pt x="31129" y="177616"/>
                  </a:lnTo>
                  <a:lnTo>
                    <a:pt x="35114" y="221763"/>
                  </a:lnTo>
                  <a:lnTo>
                    <a:pt x="35639" y="266345"/>
                  </a:lnTo>
                  <a:lnTo>
                    <a:pt x="35708" y="306244"/>
                  </a:lnTo>
                  <a:lnTo>
                    <a:pt x="35718" y="350271"/>
                  </a:lnTo>
                  <a:lnTo>
                    <a:pt x="35719" y="360071"/>
                  </a:lnTo>
                  <a:lnTo>
                    <a:pt x="34727" y="341527"/>
                  </a:lnTo>
                  <a:lnTo>
                    <a:pt x="28031" y="313671"/>
                  </a:lnTo>
                  <a:lnTo>
                    <a:pt x="26953" y="274443"/>
                  </a:lnTo>
                  <a:lnTo>
                    <a:pt x="26822" y="234643"/>
                  </a:lnTo>
                  <a:lnTo>
                    <a:pt x="27788" y="194701"/>
                  </a:lnTo>
                  <a:lnTo>
                    <a:pt x="32928" y="161215"/>
                  </a:lnTo>
                  <a:lnTo>
                    <a:pt x="35168" y="116990"/>
                  </a:lnTo>
                  <a:lnTo>
                    <a:pt x="40351" y="79299"/>
                  </a:lnTo>
                  <a:lnTo>
                    <a:pt x="51960" y="37705"/>
                  </a:lnTo>
                  <a:lnTo>
                    <a:pt x="61125" y="10952"/>
                  </a:lnTo>
                  <a:lnTo>
                    <a:pt x="70075" y="0"/>
                  </a:lnTo>
                  <a:lnTo>
                    <a:pt x="70529" y="474"/>
                  </a:lnTo>
                  <a:lnTo>
                    <a:pt x="71034" y="3645"/>
                  </a:lnTo>
                  <a:lnTo>
                    <a:pt x="76059" y="11010"/>
                  </a:lnTo>
                  <a:lnTo>
                    <a:pt x="83831" y="19476"/>
                  </a:lnTo>
                  <a:lnTo>
                    <a:pt x="86868" y="27967"/>
                  </a:lnTo>
                  <a:lnTo>
                    <a:pt x="91223" y="43901"/>
                  </a:lnTo>
                  <a:lnTo>
                    <a:pt x="95114" y="56351"/>
                  </a:lnTo>
                  <a:lnTo>
                    <a:pt x="105082" y="99844"/>
                  </a:lnTo>
                  <a:lnTo>
                    <a:pt x="113619" y="133017"/>
                  </a:lnTo>
                  <a:lnTo>
                    <a:pt x="118001" y="156719"/>
                  </a:lnTo>
                  <a:lnTo>
                    <a:pt x="122937" y="178955"/>
                  </a:lnTo>
                  <a:lnTo>
                    <a:pt x="124833" y="221071"/>
                  </a:lnTo>
                  <a:lnTo>
                    <a:pt x="124980" y="240638"/>
                  </a:lnTo>
                  <a:lnTo>
                    <a:pt x="127646" y="247637"/>
                  </a:lnTo>
                  <a:lnTo>
                    <a:pt x="133577" y="256833"/>
                  </a:lnTo>
                  <a:lnTo>
                    <a:pt x="133836" y="252495"/>
                  </a:lnTo>
                  <a:lnTo>
                    <a:pt x="136543" y="247616"/>
                  </a:lnTo>
                  <a:lnTo>
                    <a:pt x="138654" y="244926"/>
                  </a:lnTo>
                  <a:lnTo>
                    <a:pt x="140999" y="236646"/>
                  </a:lnTo>
                  <a:lnTo>
                    <a:pt x="144965" y="220827"/>
                  </a:lnTo>
                  <a:lnTo>
                    <a:pt x="158272" y="178823"/>
                  </a:lnTo>
                  <a:lnTo>
                    <a:pt x="164989" y="148838"/>
                  </a:lnTo>
                  <a:lnTo>
                    <a:pt x="185830" y="108060"/>
                  </a:lnTo>
                  <a:lnTo>
                    <a:pt x="203176" y="70022"/>
                  </a:lnTo>
                  <a:lnTo>
                    <a:pt x="231607" y="28062"/>
                  </a:lnTo>
                  <a:lnTo>
                    <a:pt x="248235" y="9304"/>
                  </a:lnTo>
                  <a:lnTo>
                    <a:pt x="251879" y="8232"/>
                  </a:lnTo>
                  <a:lnTo>
                    <a:pt x="262303" y="7543"/>
                  </a:lnTo>
                  <a:lnTo>
                    <a:pt x="264165" y="8479"/>
                  </a:lnTo>
                  <a:lnTo>
                    <a:pt x="265407" y="10096"/>
                  </a:lnTo>
                  <a:lnTo>
                    <a:pt x="275434" y="36058"/>
                  </a:lnTo>
                  <a:lnTo>
                    <a:pt x="282876" y="80273"/>
                  </a:lnTo>
                  <a:lnTo>
                    <a:pt x="285372" y="123652"/>
                  </a:lnTo>
                  <a:lnTo>
                    <a:pt x="285675" y="160209"/>
                  </a:lnTo>
                  <a:lnTo>
                    <a:pt x="285735" y="201973"/>
                  </a:lnTo>
                  <a:lnTo>
                    <a:pt x="285747" y="239180"/>
                  </a:lnTo>
                  <a:lnTo>
                    <a:pt x="285750" y="281501"/>
                  </a:lnTo>
                  <a:lnTo>
                    <a:pt x="290491" y="316955"/>
                  </a:lnTo>
                  <a:lnTo>
                    <a:pt x="303610" y="3467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 name="SMARTInkShape-Group45"/>
          <p:cNvGrpSpPr/>
          <p:nvPr/>
        </p:nvGrpSpPr>
        <p:grpSpPr>
          <a:xfrm>
            <a:off x="2112168" y="3134320"/>
            <a:ext cx="1129310" cy="356804"/>
            <a:chOff x="2112168" y="3134320"/>
            <a:chExt cx="1129310" cy="356804"/>
          </a:xfrm>
        </p:grpSpPr>
        <p:sp>
          <p:nvSpPr>
            <p:cNvPr id="135" name="SMARTInkShape-275"/>
            <p:cNvSpPr/>
            <p:nvPr/>
          </p:nvSpPr>
          <p:spPr>
            <a:xfrm>
              <a:off x="2112168" y="3143425"/>
              <a:ext cx="388146" cy="343325"/>
            </a:xfrm>
            <a:custGeom>
              <a:avLst/>
              <a:gdLst/>
              <a:ahLst/>
              <a:cxnLst/>
              <a:rect l="0" t="0" r="0" b="0"/>
              <a:pathLst>
                <a:path w="388146" h="343325">
                  <a:moveTo>
                    <a:pt x="334566" y="80192"/>
                  </a:moveTo>
                  <a:lnTo>
                    <a:pt x="329826" y="75451"/>
                  </a:lnTo>
                  <a:lnTo>
                    <a:pt x="327499" y="67833"/>
                  </a:lnTo>
                  <a:lnTo>
                    <a:pt x="326004" y="56253"/>
                  </a:lnTo>
                  <a:lnTo>
                    <a:pt x="316564" y="31229"/>
                  </a:lnTo>
                  <a:lnTo>
                    <a:pt x="314627" y="29690"/>
                  </a:lnTo>
                  <a:lnTo>
                    <a:pt x="309130" y="27222"/>
                  </a:lnTo>
                  <a:lnTo>
                    <a:pt x="295467" y="6550"/>
                  </a:lnTo>
                  <a:lnTo>
                    <a:pt x="287093" y="2814"/>
                  </a:lnTo>
                  <a:lnTo>
                    <a:pt x="243340" y="0"/>
                  </a:lnTo>
                  <a:lnTo>
                    <a:pt x="217909" y="4617"/>
                  </a:lnTo>
                  <a:lnTo>
                    <a:pt x="181657" y="22195"/>
                  </a:lnTo>
                  <a:lnTo>
                    <a:pt x="139953" y="47422"/>
                  </a:lnTo>
                  <a:lnTo>
                    <a:pt x="102758" y="80775"/>
                  </a:lnTo>
                  <a:lnTo>
                    <a:pt x="60440" y="124917"/>
                  </a:lnTo>
                  <a:lnTo>
                    <a:pt x="34466" y="165315"/>
                  </a:lnTo>
                  <a:lnTo>
                    <a:pt x="17355" y="204383"/>
                  </a:lnTo>
                  <a:lnTo>
                    <a:pt x="7067" y="240764"/>
                  </a:lnTo>
                  <a:lnTo>
                    <a:pt x="2381" y="265021"/>
                  </a:lnTo>
                  <a:lnTo>
                    <a:pt x="0" y="271873"/>
                  </a:lnTo>
                  <a:lnTo>
                    <a:pt x="1" y="284777"/>
                  </a:lnTo>
                  <a:lnTo>
                    <a:pt x="4300" y="297126"/>
                  </a:lnTo>
                  <a:lnTo>
                    <a:pt x="17877" y="314243"/>
                  </a:lnTo>
                  <a:lnTo>
                    <a:pt x="35460" y="326040"/>
                  </a:lnTo>
                  <a:lnTo>
                    <a:pt x="59080" y="334827"/>
                  </a:lnTo>
                  <a:lnTo>
                    <a:pt x="102570" y="343324"/>
                  </a:lnTo>
                  <a:lnTo>
                    <a:pt x="145277" y="341006"/>
                  </a:lnTo>
                  <a:lnTo>
                    <a:pt x="189285" y="336873"/>
                  </a:lnTo>
                  <a:lnTo>
                    <a:pt x="231675" y="326797"/>
                  </a:lnTo>
                  <a:lnTo>
                    <a:pt x="261747" y="318184"/>
                  </a:lnTo>
                  <a:lnTo>
                    <a:pt x="304186" y="299076"/>
                  </a:lnTo>
                  <a:lnTo>
                    <a:pt x="332173" y="285646"/>
                  </a:lnTo>
                  <a:lnTo>
                    <a:pt x="371560" y="266744"/>
                  </a:lnTo>
                  <a:lnTo>
                    <a:pt x="388145" y="258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276"/>
            <p:cNvSpPr/>
            <p:nvPr/>
          </p:nvSpPr>
          <p:spPr>
            <a:xfrm>
              <a:off x="2562820" y="3134320"/>
              <a:ext cx="187525" cy="356804"/>
            </a:xfrm>
            <a:custGeom>
              <a:avLst/>
              <a:gdLst/>
              <a:ahLst/>
              <a:cxnLst/>
              <a:rect l="0" t="0" r="0" b="0"/>
              <a:pathLst>
                <a:path w="187525" h="356804">
                  <a:moveTo>
                    <a:pt x="26789" y="0"/>
                  </a:moveTo>
                  <a:lnTo>
                    <a:pt x="27782" y="40708"/>
                  </a:lnTo>
                  <a:lnTo>
                    <a:pt x="34478" y="68726"/>
                  </a:lnTo>
                  <a:lnTo>
                    <a:pt x="35556" y="107975"/>
                  </a:lnTo>
                  <a:lnTo>
                    <a:pt x="35687" y="147777"/>
                  </a:lnTo>
                  <a:lnTo>
                    <a:pt x="35713" y="186728"/>
                  </a:lnTo>
                  <a:lnTo>
                    <a:pt x="33072" y="223085"/>
                  </a:lnTo>
                  <a:lnTo>
                    <a:pt x="25632" y="261733"/>
                  </a:lnTo>
                  <a:lnTo>
                    <a:pt x="11521" y="294494"/>
                  </a:lnTo>
                  <a:lnTo>
                    <a:pt x="9031" y="336791"/>
                  </a:lnTo>
                  <a:lnTo>
                    <a:pt x="8950" y="345993"/>
                  </a:lnTo>
                  <a:lnTo>
                    <a:pt x="7951" y="346748"/>
                  </a:lnTo>
                  <a:lnTo>
                    <a:pt x="4195" y="347587"/>
                  </a:lnTo>
                  <a:lnTo>
                    <a:pt x="2797" y="348803"/>
                  </a:lnTo>
                  <a:lnTo>
                    <a:pt x="110" y="356803"/>
                  </a:lnTo>
                  <a:lnTo>
                    <a:pt x="0" y="327011"/>
                  </a:lnTo>
                  <a:lnTo>
                    <a:pt x="993" y="325163"/>
                  </a:lnTo>
                  <a:lnTo>
                    <a:pt x="2646" y="323932"/>
                  </a:lnTo>
                  <a:lnTo>
                    <a:pt x="4741" y="323111"/>
                  </a:lnTo>
                  <a:lnTo>
                    <a:pt x="6137" y="321572"/>
                  </a:lnTo>
                  <a:lnTo>
                    <a:pt x="7689" y="317215"/>
                  </a:lnTo>
                  <a:lnTo>
                    <a:pt x="8898" y="299358"/>
                  </a:lnTo>
                  <a:lnTo>
                    <a:pt x="9900" y="297799"/>
                  </a:lnTo>
                  <a:lnTo>
                    <a:pt x="11562" y="296759"/>
                  </a:lnTo>
                  <a:lnTo>
                    <a:pt x="32868" y="287113"/>
                  </a:lnTo>
                  <a:lnTo>
                    <a:pt x="39615" y="281414"/>
                  </a:lnTo>
                  <a:lnTo>
                    <a:pt x="42412" y="276216"/>
                  </a:lnTo>
                  <a:lnTo>
                    <a:pt x="43157" y="273441"/>
                  </a:lnTo>
                  <a:lnTo>
                    <a:pt x="44647" y="271591"/>
                  </a:lnTo>
                  <a:lnTo>
                    <a:pt x="48947" y="269535"/>
                  </a:lnTo>
                  <a:lnTo>
                    <a:pt x="50491" y="267995"/>
                  </a:lnTo>
                  <a:lnTo>
                    <a:pt x="57912" y="255606"/>
                  </a:lnTo>
                  <a:lnTo>
                    <a:pt x="63111" y="252509"/>
                  </a:lnTo>
                  <a:lnTo>
                    <a:pt x="68729" y="250140"/>
                  </a:lnTo>
                  <a:lnTo>
                    <a:pt x="77471" y="244221"/>
                  </a:lnTo>
                  <a:lnTo>
                    <a:pt x="86344" y="241034"/>
                  </a:lnTo>
                  <a:lnTo>
                    <a:pt x="95257" y="235239"/>
                  </a:lnTo>
                  <a:lnTo>
                    <a:pt x="104182" y="233081"/>
                  </a:lnTo>
                  <a:lnTo>
                    <a:pt x="127993" y="232208"/>
                  </a:lnTo>
                  <a:lnTo>
                    <a:pt x="133946" y="234834"/>
                  </a:lnTo>
                  <a:lnTo>
                    <a:pt x="139899" y="238316"/>
                  </a:lnTo>
                  <a:lnTo>
                    <a:pt x="148828" y="241269"/>
                  </a:lnTo>
                  <a:lnTo>
                    <a:pt x="154782" y="245475"/>
                  </a:lnTo>
                  <a:lnTo>
                    <a:pt x="158089" y="250652"/>
                  </a:lnTo>
                  <a:lnTo>
                    <a:pt x="160551" y="256261"/>
                  </a:lnTo>
                  <a:lnTo>
                    <a:pt x="175526" y="274679"/>
                  </a:lnTo>
                  <a:lnTo>
                    <a:pt x="177231" y="280168"/>
                  </a:lnTo>
                  <a:lnTo>
                    <a:pt x="176693" y="283021"/>
                  </a:lnTo>
                  <a:lnTo>
                    <a:pt x="170786" y="292949"/>
                  </a:lnTo>
                  <a:lnTo>
                    <a:pt x="171404" y="294518"/>
                  </a:lnTo>
                  <a:lnTo>
                    <a:pt x="176023" y="301467"/>
                  </a:lnTo>
                  <a:lnTo>
                    <a:pt x="178255" y="310885"/>
                  </a:lnTo>
                  <a:lnTo>
                    <a:pt x="179361" y="311436"/>
                  </a:lnTo>
                  <a:lnTo>
                    <a:pt x="187524"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277"/>
            <p:cNvSpPr/>
            <p:nvPr/>
          </p:nvSpPr>
          <p:spPr>
            <a:xfrm>
              <a:off x="2837047" y="3134698"/>
              <a:ext cx="11524" cy="330022"/>
            </a:xfrm>
            <a:custGeom>
              <a:avLst/>
              <a:gdLst/>
              <a:ahLst/>
              <a:cxnLst/>
              <a:rect l="0" t="0" r="0" b="0"/>
              <a:pathLst>
                <a:path w="11524" h="330022">
                  <a:moveTo>
                    <a:pt x="2594" y="17482"/>
                  </a:moveTo>
                  <a:lnTo>
                    <a:pt x="2594" y="0"/>
                  </a:lnTo>
                  <a:lnTo>
                    <a:pt x="2594" y="29511"/>
                  </a:lnTo>
                  <a:lnTo>
                    <a:pt x="10972" y="73943"/>
                  </a:lnTo>
                  <a:lnTo>
                    <a:pt x="11451" y="116088"/>
                  </a:lnTo>
                  <a:lnTo>
                    <a:pt x="11514" y="155666"/>
                  </a:lnTo>
                  <a:lnTo>
                    <a:pt x="10530" y="193128"/>
                  </a:lnTo>
                  <a:lnTo>
                    <a:pt x="6378" y="216148"/>
                  </a:lnTo>
                  <a:lnTo>
                    <a:pt x="10941" y="260578"/>
                  </a:lnTo>
                  <a:lnTo>
                    <a:pt x="11265" y="273030"/>
                  </a:lnTo>
                  <a:lnTo>
                    <a:pt x="6117" y="285178"/>
                  </a:lnTo>
                  <a:lnTo>
                    <a:pt x="1966" y="291196"/>
                  </a:lnTo>
                  <a:lnTo>
                    <a:pt x="0" y="305820"/>
                  </a:lnTo>
                  <a:lnTo>
                    <a:pt x="2433" y="319265"/>
                  </a:lnTo>
                  <a:lnTo>
                    <a:pt x="4471" y="322850"/>
                  </a:lnTo>
                  <a:lnTo>
                    <a:pt x="11523" y="3300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278"/>
            <p:cNvSpPr/>
            <p:nvPr/>
          </p:nvSpPr>
          <p:spPr>
            <a:xfrm>
              <a:off x="3089828" y="3277231"/>
              <a:ext cx="151650" cy="196418"/>
            </a:xfrm>
            <a:custGeom>
              <a:avLst/>
              <a:gdLst/>
              <a:ahLst/>
              <a:cxnLst/>
              <a:rect l="0" t="0" r="0" b="0"/>
              <a:pathLst>
                <a:path w="151650" h="196418">
                  <a:moveTo>
                    <a:pt x="8774" y="80332"/>
                  </a:moveTo>
                  <a:lnTo>
                    <a:pt x="13514" y="80332"/>
                  </a:lnTo>
                  <a:lnTo>
                    <a:pt x="18487" y="77686"/>
                  </a:lnTo>
                  <a:lnTo>
                    <a:pt x="25024" y="72643"/>
                  </a:lnTo>
                  <a:lnTo>
                    <a:pt x="43661" y="66770"/>
                  </a:lnTo>
                  <a:lnTo>
                    <a:pt x="61850" y="55970"/>
                  </a:lnTo>
                  <a:lnTo>
                    <a:pt x="78899" y="49281"/>
                  </a:lnTo>
                  <a:lnTo>
                    <a:pt x="105125" y="28484"/>
                  </a:lnTo>
                  <a:lnTo>
                    <a:pt x="114524" y="19217"/>
                  </a:lnTo>
                  <a:lnTo>
                    <a:pt x="115807" y="10257"/>
                  </a:lnTo>
                  <a:lnTo>
                    <a:pt x="115893" y="4557"/>
                  </a:lnTo>
                  <a:lnTo>
                    <a:pt x="114913" y="3026"/>
                  </a:lnTo>
                  <a:lnTo>
                    <a:pt x="113268" y="2006"/>
                  </a:lnTo>
                  <a:lnTo>
                    <a:pt x="106211" y="569"/>
                  </a:lnTo>
                  <a:lnTo>
                    <a:pt x="86118" y="0"/>
                  </a:lnTo>
                  <a:lnTo>
                    <a:pt x="72481" y="4715"/>
                  </a:lnTo>
                  <a:lnTo>
                    <a:pt x="56231" y="14205"/>
                  </a:lnTo>
                  <a:lnTo>
                    <a:pt x="46072" y="16215"/>
                  </a:lnTo>
                  <a:lnTo>
                    <a:pt x="41577" y="18736"/>
                  </a:lnTo>
                  <a:lnTo>
                    <a:pt x="11829" y="51388"/>
                  </a:lnTo>
                  <a:lnTo>
                    <a:pt x="3836" y="65582"/>
                  </a:lnTo>
                  <a:lnTo>
                    <a:pt x="1027" y="77505"/>
                  </a:lnTo>
                  <a:lnTo>
                    <a:pt x="0" y="99815"/>
                  </a:lnTo>
                  <a:lnTo>
                    <a:pt x="4630" y="114437"/>
                  </a:lnTo>
                  <a:lnTo>
                    <a:pt x="12287" y="126597"/>
                  </a:lnTo>
                  <a:lnTo>
                    <a:pt x="13100" y="131018"/>
                  </a:lnTo>
                  <a:lnTo>
                    <a:pt x="11358" y="141224"/>
                  </a:lnTo>
                  <a:lnTo>
                    <a:pt x="12481" y="145731"/>
                  </a:lnTo>
                  <a:lnTo>
                    <a:pt x="19020" y="153385"/>
                  </a:lnTo>
                  <a:lnTo>
                    <a:pt x="62520" y="178505"/>
                  </a:lnTo>
                  <a:lnTo>
                    <a:pt x="88198" y="187472"/>
                  </a:lnTo>
                  <a:lnTo>
                    <a:pt x="131839" y="194650"/>
                  </a:lnTo>
                  <a:lnTo>
                    <a:pt x="151649" y="1964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279"/>
            <p:cNvSpPr/>
            <p:nvPr/>
          </p:nvSpPr>
          <p:spPr>
            <a:xfrm>
              <a:off x="2946797" y="3295055"/>
              <a:ext cx="89219" cy="160580"/>
            </a:xfrm>
            <a:custGeom>
              <a:avLst/>
              <a:gdLst/>
              <a:ahLst/>
              <a:cxnLst/>
              <a:rect l="0" t="0" r="0" b="0"/>
              <a:pathLst>
                <a:path w="89219" h="160580">
                  <a:moveTo>
                    <a:pt x="53578" y="62508"/>
                  </a:moveTo>
                  <a:lnTo>
                    <a:pt x="53578" y="70196"/>
                  </a:lnTo>
                  <a:lnTo>
                    <a:pt x="48838" y="75810"/>
                  </a:lnTo>
                  <a:lnTo>
                    <a:pt x="46510" y="83633"/>
                  </a:lnTo>
                  <a:lnTo>
                    <a:pt x="43901" y="103434"/>
                  </a:lnTo>
                  <a:lnTo>
                    <a:pt x="37629" y="115938"/>
                  </a:lnTo>
                  <a:lnTo>
                    <a:pt x="36992" y="118964"/>
                  </a:lnTo>
                  <a:lnTo>
                    <a:pt x="30993" y="124972"/>
                  </a:lnTo>
                  <a:lnTo>
                    <a:pt x="23696" y="130949"/>
                  </a:lnTo>
                  <a:lnTo>
                    <a:pt x="20454" y="136913"/>
                  </a:lnTo>
                  <a:lnTo>
                    <a:pt x="18372" y="148826"/>
                  </a:lnTo>
                  <a:lnTo>
                    <a:pt x="18087" y="154780"/>
                  </a:lnTo>
                  <a:lnTo>
                    <a:pt x="19003" y="156765"/>
                  </a:lnTo>
                  <a:lnTo>
                    <a:pt x="20606" y="158088"/>
                  </a:lnTo>
                  <a:lnTo>
                    <a:pt x="25033" y="159558"/>
                  </a:lnTo>
                  <a:lnTo>
                    <a:pt x="38856" y="160579"/>
                  </a:lnTo>
                  <a:lnTo>
                    <a:pt x="44720" y="158019"/>
                  </a:lnTo>
                  <a:lnTo>
                    <a:pt x="79156" y="130921"/>
                  </a:lnTo>
                  <a:lnTo>
                    <a:pt x="82536" y="126968"/>
                  </a:lnTo>
                  <a:lnTo>
                    <a:pt x="86292" y="117284"/>
                  </a:lnTo>
                  <a:lnTo>
                    <a:pt x="89218" y="73999"/>
                  </a:lnTo>
                  <a:lnTo>
                    <a:pt x="86616" y="64969"/>
                  </a:lnTo>
                  <a:lnTo>
                    <a:pt x="76927" y="51661"/>
                  </a:lnTo>
                  <a:lnTo>
                    <a:pt x="56285" y="30689"/>
                  </a:lnTo>
                  <a:lnTo>
                    <a:pt x="14727" y="5989"/>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88031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Autofit/>
          </a:bodyPr>
          <a:lstStyle/>
          <a:p>
            <a:pPr algn="l"/>
            <a:r>
              <a:rPr lang="en-US" sz="6600" b="1" dirty="0" smtClean="0"/>
              <a:t>April 21, 2017</a:t>
            </a:r>
            <a:endParaRPr lang="en-US" sz="6600" b="1" dirty="0"/>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sz="4400" b="1" dirty="0" smtClean="0"/>
              <a:t>The Art of Arguing</a:t>
            </a:r>
          </a:p>
          <a:p>
            <a:pPr lvl="1"/>
            <a:r>
              <a:rPr lang="en-US" sz="2800" dirty="0" smtClean="0"/>
              <a:t>Describe an argument that you recently got into. </a:t>
            </a:r>
          </a:p>
          <a:p>
            <a:pPr lvl="2"/>
            <a:r>
              <a:rPr lang="en-US" sz="2400" dirty="0" smtClean="0"/>
              <a:t>What was the argument about?</a:t>
            </a:r>
          </a:p>
          <a:p>
            <a:pPr lvl="2"/>
            <a:r>
              <a:rPr lang="en-US" sz="2400" dirty="0" smtClean="0"/>
              <a:t>How did it start?</a:t>
            </a:r>
          </a:p>
          <a:p>
            <a:pPr lvl="2"/>
            <a:r>
              <a:rPr lang="en-US" sz="2400" dirty="0" smtClean="0"/>
              <a:t>Who “won” the argument?  Or did it ever end?</a:t>
            </a:r>
          </a:p>
          <a:p>
            <a:pPr lvl="2"/>
            <a:r>
              <a:rPr lang="en-US" sz="2400" dirty="0" smtClean="0"/>
              <a:t>Did any side “give in”?</a:t>
            </a:r>
          </a:p>
          <a:p>
            <a:pPr lvl="1"/>
            <a:r>
              <a:rPr lang="en-US" sz="2800" dirty="0" smtClean="0"/>
              <a:t>Describe the link between arguing and pride.  How are they interrelated?  Explain.</a:t>
            </a:r>
          </a:p>
          <a:p>
            <a:pPr lvl="1"/>
            <a:r>
              <a:rPr lang="en-US" sz="2800" dirty="0" smtClean="0"/>
              <a:t>Describe how arguing is similar / different among the following relationships:</a:t>
            </a:r>
          </a:p>
          <a:p>
            <a:pPr lvl="2"/>
            <a:r>
              <a:rPr lang="en-US" sz="2400" dirty="0" smtClean="0"/>
              <a:t>Parent-child</a:t>
            </a:r>
          </a:p>
          <a:p>
            <a:pPr lvl="2"/>
            <a:r>
              <a:rPr lang="en-US" sz="2400" dirty="0" smtClean="0"/>
              <a:t>Husband-wife</a:t>
            </a:r>
          </a:p>
          <a:p>
            <a:pPr lvl="2"/>
            <a:r>
              <a:rPr lang="en-US" sz="2400" dirty="0" smtClean="0"/>
              <a:t>Teacher-student</a:t>
            </a:r>
          </a:p>
          <a:p>
            <a:pPr lvl="2"/>
            <a:r>
              <a:rPr lang="en-US" sz="2400" dirty="0" smtClean="0"/>
              <a:t>Siblings</a:t>
            </a:r>
            <a:endParaRPr lang="en-US" sz="2400" dirty="0"/>
          </a:p>
        </p:txBody>
      </p:sp>
    </p:spTree>
    <p:extLst>
      <p:ext uri="{BB962C8B-B14F-4D97-AF65-F5344CB8AC3E}">
        <p14:creationId xmlns:p14="http://schemas.microsoft.com/office/powerpoint/2010/main" val="7319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Today’s Players:</a:t>
            </a:r>
            <a:endParaRPr lang="en-US" sz="6000" b="1" dirty="0"/>
          </a:p>
        </p:txBody>
      </p:sp>
      <p:sp>
        <p:nvSpPr>
          <p:cNvPr id="3" name="Content Placeholder 2"/>
          <p:cNvSpPr>
            <a:spLocks noGrp="1"/>
          </p:cNvSpPr>
          <p:nvPr>
            <p:ph sz="quarter" idx="1"/>
          </p:nvPr>
        </p:nvSpPr>
        <p:spPr>
          <a:xfrm>
            <a:off x="381000" y="1417638"/>
            <a:ext cx="8305800" cy="5135562"/>
          </a:xfrm>
        </p:spPr>
        <p:txBody>
          <a:bodyPr>
            <a:normAutofit fontScale="92500" lnSpcReduction="20000"/>
          </a:bodyPr>
          <a:lstStyle/>
          <a:p>
            <a:r>
              <a:rPr lang="en-US" sz="3000" dirty="0" smtClean="0"/>
              <a:t>Narrator:  Dino</a:t>
            </a:r>
          </a:p>
          <a:p>
            <a:r>
              <a:rPr lang="en-US" sz="3000" dirty="0" err="1" smtClean="0"/>
              <a:t>Petruchio</a:t>
            </a:r>
            <a:r>
              <a:rPr lang="en-US" sz="3000" dirty="0" smtClean="0"/>
              <a:t>:  Avery</a:t>
            </a:r>
          </a:p>
          <a:p>
            <a:r>
              <a:rPr lang="en-US" sz="3000" dirty="0" smtClean="0"/>
              <a:t>Katherine:  </a:t>
            </a:r>
            <a:r>
              <a:rPr lang="en-US" sz="3000" dirty="0" err="1" smtClean="0"/>
              <a:t>Svea</a:t>
            </a:r>
            <a:endParaRPr lang="en-US" sz="3000" dirty="0" smtClean="0"/>
          </a:p>
          <a:p>
            <a:r>
              <a:rPr lang="en-US" sz="3000" dirty="0" err="1" smtClean="0"/>
              <a:t>Vincentio</a:t>
            </a:r>
            <a:r>
              <a:rPr lang="en-US" sz="3000" dirty="0" smtClean="0"/>
              <a:t>:  Caleb</a:t>
            </a:r>
          </a:p>
          <a:p>
            <a:r>
              <a:rPr lang="en-US" sz="3000" dirty="0" err="1" smtClean="0"/>
              <a:t>Hortensio</a:t>
            </a:r>
            <a:r>
              <a:rPr lang="en-US" sz="3000" dirty="0" smtClean="0"/>
              <a:t>:  Chris</a:t>
            </a:r>
          </a:p>
          <a:p>
            <a:r>
              <a:rPr lang="en-US" sz="3000" dirty="0" err="1" smtClean="0"/>
              <a:t>Lucentio</a:t>
            </a:r>
            <a:r>
              <a:rPr lang="en-US" sz="3000" dirty="0" smtClean="0"/>
              <a:t>:  Eric</a:t>
            </a:r>
          </a:p>
          <a:p>
            <a:r>
              <a:rPr lang="en-US" sz="3000" dirty="0" err="1" smtClean="0"/>
              <a:t>Baptista</a:t>
            </a:r>
            <a:r>
              <a:rPr lang="en-US" sz="3000" dirty="0" smtClean="0"/>
              <a:t>:  Wes</a:t>
            </a:r>
          </a:p>
          <a:p>
            <a:r>
              <a:rPr lang="en-US" sz="3000" dirty="0" err="1" smtClean="0"/>
              <a:t>Tranio</a:t>
            </a:r>
            <a:r>
              <a:rPr lang="en-US" sz="3000" dirty="0" smtClean="0"/>
              <a:t>:  Megan</a:t>
            </a:r>
          </a:p>
          <a:p>
            <a:r>
              <a:rPr lang="en-US" sz="3000" dirty="0" smtClean="0"/>
              <a:t>Bianca:  Samantha</a:t>
            </a:r>
          </a:p>
          <a:p>
            <a:r>
              <a:rPr lang="en-US" sz="3000" dirty="0" err="1" smtClean="0"/>
              <a:t>Biondello</a:t>
            </a:r>
            <a:r>
              <a:rPr lang="en-US" sz="3000" dirty="0" smtClean="0"/>
              <a:t>:  Carter</a:t>
            </a:r>
          </a:p>
          <a:p>
            <a:r>
              <a:rPr lang="en-US" sz="3000" dirty="0" err="1" smtClean="0"/>
              <a:t>Gremio</a:t>
            </a:r>
            <a:r>
              <a:rPr lang="en-US" sz="3000" dirty="0" smtClean="0"/>
              <a:t>:  Derrick</a:t>
            </a:r>
          </a:p>
          <a:p>
            <a:r>
              <a:rPr lang="en-US" sz="3000" dirty="0" smtClean="0"/>
              <a:t>Widow:  </a:t>
            </a:r>
            <a:r>
              <a:rPr lang="en-US" sz="3000" dirty="0" err="1" smtClean="0"/>
              <a:t>Emilyn</a:t>
            </a:r>
            <a:endParaRPr lang="en-US" sz="3000" dirty="0" smtClean="0"/>
          </a:p>
          <a:p>
            <a:endParaRPr lang="en-US" dirty="0"/>
          </a:p>
        </p:txBody>
      </p:sp>
      <p:grpSp>
        <p:nvGrpSpPr>
          <p:cNvPr id="562" name="SMARTInkShape-Group94"/>
          <p:cNvGrpSpPr/>
          <p:nvPr/>
        </p:nvGrpSpPr>
        <p:grpSpPr>
          <a:xfrm>
            <a:off x="1991321" y="3848695"/>
            <a:ext cx="1759149" cy="482204"/>
            <a:chOff x="1991321" y="3848695"/>
            <a:chExt cx="1759149" cy="482204"/>
          </a:xfrm>
        </p:grpSpPr>
        <p:sp>
          <p:nvSpPr>
            <p:cNvPr id="555" name="SMARTInkShape-518"/>
            <p:cNvSpPr/>
            <p:nvPr/>
          </p:nvSpPr>
          <p:spPr>
            <a:xfrm>
              <a:off x="3609757" y="4125516"/>
              <a:ext cx="140713" cy="116087"/>
            </a:xfrm>
            <a:custGeom>
              <a:avLst/>
              <a:gdLst/>
              <a:ahLst/>
              <a:cxnLst/>
              <a:rect l="0" t="0" r="0" b="0"/>
              <a:pathLst>
                <a:path w="140713" h="116087">
                  <a:moveTo>
                    <a:pt x="78204" y="0"/>
                  </a:moveTo>
                  <a:lnTo>
                    <a:pt x="73464" y="0"/>
                  </a:lnTo>
                  <a:lnTo>
                    <a:pt x="68490" y="2645"/>
                  </a:lnTo>
                  <a:lnTo>
                    <a:pt x="43652" y="20990"/>
                  </a:lnTo>
                  <a:lnTo>
                    <a:pt x="8790" y="36276"/>
                  </a:lnTo>
                  <a:lnTo>
                    <a:pt x="2705" y="41919"/>
                  </a:lnTo>
                  <a:lnTo>
                    <a:pt x="0" y="47735"/>
                  </a:lnTo>
                  <a:lnTo>
                    <a:pt x="271" y="49682"/>
                  </a:lnTo>
                  <a:lnTo>
                    <a:pt x="1444" y="50981"/>
                  </a:lnTo>
                  <a:lnTo>
                    <a:pt x="32414" y="69478"/>
                  </a:lnTo>
                  <a:lnTo>
                    <a:pt x="67444" y="87765"/>
                  </a:lnTo>
                  <a:lnTo>
                    <a:pt x="140712"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519"/>
            <p:cNvSpPr/>
            <p:nvPr/>
          </p:nvSpPr>
          <p:spPr>
            <a:xfrm>
              <a:off x="3536156" y="3849063"/>
              <a:ext cx="71439" cy="481836"/>
            </a:xfrm>
            <a:custGeom>
              <a:avLst/>
              <a:gdLst/>
              <a:ahLst/>
              <a:cxnLst/>
              <a:rect l="0" t="0" r="0" b="0"/>
              <a:pathLst>
                <a:path w="71439" h="481836">
                  <a:moveTo>
                    <a:pt x="0" y="8562"/>
                  </a:moveTo>
                  <a:lnTo>
                    <a:pt x="0" y="873"/>
                  </a:lnTo>
                  <a:lnTo>
                    <a:pt x="992" y="459"/>
                  </a:lnTo>
                  <a:lnTo>
                    <a:pt x="4741" y="0"/>
                  </a:lnTo>
                  <a:lnTo>
                    <a:pt x="6137" y="869"/>
                  </a:lnTo>
                  <a:lnTo>
                    <a:pt x="7068" y="2441"/>
                  </a:lnTo>
                  <a:lnTo>
                    <a:pt x="8562" y="7353"/>
                  </a:lnTo>
                  <a:lnTo>
                    <a:pt x="8898" y="50483"/>
                  </a:lnTo>
                  <a:lnTo>
                    <a:pt x="13661" y="88672"/>
                  </a:lnTo>
                  <a:lnTo>
                    <a:pt x="18639" y="122219"/>
                  </a:lnTo>
                  <a:lnTo>
                    <a:pt x="23167" y="156310"/>
                  </a:lnTo>
                  <a:lnTo>
                    <a:pt x="26708" y="193230"/>
                  </a:lnTo>
                  <a:lnTo>
                    <a:pt x="32608" y="227871"/>
                  </a:lnTo>
                  <a:lnTo>
                    <a:pt x="34797" y="261397"/>
                  </a:lnTo>
                  <a:lnTo>
                    <a:pt x="35309" y="294896"/>
                  </a:lnTo>
                  <a:lnTo>
                    <a:pt x="40338" y="333842"/>
                  </a:lnTo>
                  <a:lnTo>
                    <a:pt x="43371" y="373713"/>
                  </a:lnTo>
                  <a:lnTo>
                    <a:pt x="50533" y="415388"/>
                  </a:lnTo>
                  <a:lnTo>
                    <a:pt x="71438" y="4818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SMARTInkShape-520"/>
            <p:cNvSpPr/>
            <p:nvPr/>
          </p:nvSpPr>
          <p:spPr>
            <a:xfrm>
              <a:off x="3368581" y="4135722"/>
              <a:ext cx="113998" cy="177318"/>
            </a:xfrm>
            <a:custGeom>
              <a:avLst/>
              <a:gdLst/>
              <a:ahLst/>
              <a:cxnLst/>
              <a:rect l="0" t="0" r="0" b="0"/>
              <a:pathLst>
                <a:path w="113998" h="177318">
                  <a:moveTo>
                    <a:pt x="69349" y="25512"/>
                  </a:moveTo>
                  <a:lnTo>
                    <a:pt x="69349" y="3031"/>
                  </a:lnTo>
                  <a:lnTo>
                    <a:pt x="68357" y="1595"/>
                  </a:lnTo>
                  <a:lnTo>
                    <a:pt x="66703" y="638"/>
                  </a:lnTo>
                  <a:lnTo>
                    <a:pt x="64608" y="0"/>
                  </a:lnTo>
                  <a:lnTo>
                    <a:pt x="62220" y="566"/>
                  </a:lnTo>
                  <a:lnTo>
                    <a:pt x="22368" y="24488"/>
                  </a:lnTo>
                  <a:lnTo>
                    <a:pt x="13742" y="35310"/>
                  </a:lnTo>
                  <a:lnTo>
                    <a:pt x="1613" y="71451"/>
                  </a:lnTo>
                  <a:lnTo>
                    <a:pt x="0" y="98324"/>
                  </a:lnTo>
                  <a:lnTo>
                    <a:pt x="5365" y="128005"/>
                  </a:lnTo>
                  <a:lnTo>
                    <a:pt x="10484" y="139856"/>
                  </a:lnTo>
                  <a:lnTo>
                    <a:pt x="28426" y="156847"/>
                  </a:lnTo>
                  <a:lnTo>
                    <a:pt x="113997" y="1773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521"/>
            <p:cNvSpPr/>
            <p:nvPr/>
          </p:nvSpPr>
          <p:spPr>
            <a:xfrm>
              <a:off x="3286125" y="4009430"/>
              <a:ext cx="8931" cy="17860"/>
            </a:xfrm>
            <a:custGeom>
              <a:avLst/>
              <a:gdLst/>
              <a:ahLst/>
              <a:cxnLst/>
              <a:rect l="0" t="0" r="0" b="0"/>
              <a:pathLst>
                <a:path w="8931" h="17860">
                  <a:moveTo>
                    <a:pt x="8930" y="17859"/>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522"/>
            <p:cNvSpPr/>
            <p:nvPr/>
          </p:nvSpPr>
          <p:spPr>
            <a:xfrm>
              <a:off x="3277195" y="4152305"/>
              <a:ext cx="17861" cy="133946"/>
            </a:xfrm>
            <a:custGeom>
              <a:avLst/>
              <a:gdLst/>
              <a:ahLst/>
              <a:cxnLst/>
              <a:rect l="0" t="0" r="0" b="0"/>
              <a:pathLst>
                <a:path w="17861" h="133946">
                  <a:moveTo>
                    <a:pt x="0" y="0"/>
                  </a:moveTo>
                  <a:lnTo>
                    <a:pt x="0" y="40993"/>
                  </a:lnTo>
                  <a:lnTo>
                    <a:pt x="993" y="50961"/>
                  </a:lnTo>
                  <a:lnTo>
                    <a:pt x="7689" y="90128"/>
                  </a:lnTo>
                  <a:lnTo>
                    <a:pt x="17860"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523"/>
            <p:cNvSpPr/>
            <p:nvPr/>
          </p:nvSpPr>
          <p:spPr>
            <a:xfrm>
              <a:off x="2866430" y="3848695"/>
              <a:ext cx="312540" cy="441616"/>
            </a:xfrm>
            <a:custGeom>
              <a:avLst/>
              <a:gdLst/>
              <a:ahLst/>
              <a:cxnLst/>
              <a:rect l="0" t="0" r="0" b="0"/>
              <a:pathLst>
                <a:path w="312540" h="441616">
                  <a:moveTo>
                    <a:pt x="0" y="125016"/>
                  </a:moveTo>
                  <a:lnTo>
                    <a:pt x="4740" y="120275"/>
                  </a:lnTo>
                  <a:lnTo>
                    <a:pt x="6137" y="119871"/>
                  </a:lnTo>
                  <a:lnTo>
                    <a:pt x="7067" y="120594"/>
                  </a:lnTo>
                  <a:lnTo>
                    <a:pt x="8102" y="124043"/>
                  </a:lnTo>
                  <a:lnTo>
                    <a:pt x="13638" y="160151"/>
                  </a:lnTo>
                  <a:lnTo>
                    <a:pt x="16608" y="196832"/>
                  </a:lnTo>
                  <a:lnTo>
                    <a:pt x="22229" y="229638"/>
                  </a:lnTo>
                  <a:lnTo>
                    <a:pt x="25438" y="272432"/>
                  </a:lnTo>
                  <a:lnTo>
                    <a:pt x="26388" y="313334"/>
                  </a:lnTo>
                  <a:lnTo>
                    <a:pt x="26710" y="352420"/>
                  </a:lnTo>
                  <a:lnTo>
                    <a:pt x="26765" y="391824"/>
                  </a:lnTo>
                  <a:lnTo>
                    <a:pt x="26787" y="435528"/>
                  </a:lnTo>
                  <a:lnTo>
                    <a:pt x="26788" y="441615"/>
                  </a:lnTo>
                  <a:lnTo>
                    <a:pt x="27780" y="441254"/>
                  </a:lnTo>
                  <a:lnTo>
                    <a:pt x="31529" y="435561"/>
                  </a:lnTo>
                  <a:lnTo>
                    <a:pt x="34477" y="421199"/>
                  </a:lnTo>
                  <a:lnTo>
                    <a:pt x="35351" y="385415"/>
                  </a:lnTo>
                  <a:lnTo>
                    <a:pt x="35555" y="351212"/>
                  </a:lnTo>
                  <a:lnTo>
                    <a:pt x="35646" y="315836"/>
                  </a:lnTo>
                  <a:lnTo>
                    <a:pt x="35697" y="273608"/>
                  </a:lnTo>
                  <a:lnTo>
                    <a:pt x="34720" y="235961"/>
                  </a:lnTo>
                  <a:lnTo>
                    <a:pt x="28587" y="197686"/>
                  </a:lnTo>
                  <a:lnTo>
                    <a:pt x="23289" y="166243"/>
                  </a:lnTo>
                  <a:lnTo>
                    <a:pt x="17627" y="135071"/>
                  </a:lnTo>
                  <a:lnTo>
                    <a:pt x="8861" y="92276"/>
                  </a:lnTo>
                  <a:lnTo>
                    <a:pt x="519" y="48155"/>
                  </a:lnTo>
                  <a:lnTo>
                    <a:pt x="2330" y="47978"/>
                  </a:lnTo>
                  <a:lnTo>
                    <a:pt x="9634" y="50428"/>
                  </a:lnTo>
                  <a:lnTo>
                    <a:pt x="16849" y="57470"/>
                  </a:lnTo>
                  <a:lnTo>
                    <a:pt x="51065" y="100218"/>
                  </a:lnTo>
                  <a:lnTo>
                    <a:pt x="80428" y="143137"/>
                  </a:lnTo>
                  <a:lnTo>
                    <a:pt x="108932" y="183386"/>
                  </a:lnTo>
                  <a:lnTo>
                    <a:pt x="129731" y="217827"/>
                  </a:lnTo>
                  <a:lnTo>
                    <a:pt x="153202" y="253167"/>
                  </a:lnTo>
                  <a:lnTo>
                    <a:pt x="181662" y="294528"/>
                  </a:lnTo>
                  <a:lnTo>
                    <a:pt x="212272" y="337240"/>
                  </a:lnTo>
                  <a:lnTo>
                    <a:pt x="242817" y="376573"/>
                  </a:lnTo>
                  <a:lnTo>
                    <a:pt x="256713" y="395453"/>
                  </a:lnTo>
                  <a:lnTo>
                    <a:pt x="276816" y="411631"/>
                  </a:lnTo>
                  <a:lnTo>
                    <a:pt x="286078" y="416111"/>
                  </a:lnTo>
                  <a:lnTo>
                    <a:pt x="289938" y="415321"/>
                  </a:lnTo>
                  <a:lnTo>
                    <a:pt x="296871" y="409153"/>
                  </a:lnTo>
                  <a:lnTo>
                    <a:pt x="301613" y="380302"/>
                  </a:lnTo>
                  <a:lnTo>
                    <a:pt x="303215" y="345511"/>
                  </a:lnTo>
                  <a:lnTo>
                    <a:pt x="303532" y="305125"/>
                  </a:lnTo>
                  <a:lnTo>
                    <a:pt x="303594" y="263450"/>
                  </a:lnTo>
                  <a:lnTo>
                    <a:pt x="303605" y="228762"/>
                  </a:lnTo>
                  <a:lnTo>
                    <a:pt x="303608" y="187622"/>
                  </a:lnTo>
                  <a:lnTo>
                    <a:pt x="303609" y="144952"/>
                  </a:lnTo>
                  <a:lnTo>
                    <a:pt x="303609" y="108764"/>
                  </a:lnTo>
                  <a:lnTo>
                    <a:pt x="303609" y="65630"/>
                  </a:lnTo>
                  <a:lnTo>
                    <a:pt x="303609" y="23783"/>
                  </a:lnTo>
                  <a:lnTo>
                    <a:pt x="303609" y="11893"/>
                  </a:lnTo>
                  <a:lnTo>
                    <a:pt x="304601" y="7929"/>
                  </a:lnTo>
                  <a:lnTo>
                    <a:pt x="306255" y="5286"/>
                  </a:lnTo>
                  <a:lnTo>
                    <a:pt x="31253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524"/>
            <p:cNvSpPr/>
            <p:nvPr/>
          </p:nvSpPr>
          <p:spPr>
            <a:xfrm>
              <a:off x="1991321" y="3885582"/>
              <a:ext cx="669727" cy="311372"/>
            </a:xfrm>
            <a:custGeom>
              <a:avLst/>
              <a:gdLst/>
              <a:ahLst/>
              <a:cxnLst/>
              <a:rect l="0" t="0" r="0" b="0"/>
              <a:pathLst>
                <a:path w="669727" h="311372">
                  <a:moveTo>
                    <a:pt x="0" y="52410"/>
                  </a:moveTo>
                  <a:lnTo>
                    <a:pt x="0" y="96049"/>
                  </a:lnTo>
                  <a:lnTo>
                    <a:pt x="0" y="134893"/>
                  </a:lnTo>
                  <a:lnTo>
                    <a:pt x="0" y="164475"/>
                  </a:lnTo>
                  <a:lnTo>
                    <a:pt x="992" y="196475"/>
                  </a:lnTo>
                  <a:lnTo>
                    <a:pt x="6136" y="239404"/>
                  </a:lnTo>
                  <a:lnTo>
                    <a:pt x="8377" y="275842"/>
                  </a:lnTo>
                  <a:lnTo>
                    <a:pt x="9676" y="291611"/>
                  </a:lnTo>
                  <a:lnTo>
                    <a:pt x="13561" y="301928"/>
                  </a:lnTo>
                  <a:lnTo>
                    <a:pt x="16978" y="303091"/>
                  </a:lnTo>
                  <a:lnTo>
                    <a:pt x="21240" y="301882"/>
                  </a:lnTo>
                  <a:lnTo>
                    <a:pt x="30276" y="295247"/>
                  </a:lnTo>
                  <a:lnTo>
                    <a:pt x="41933" y="277379"/>
                  </a:lnTo>
                  <a:lnTo>
                    <a:pt x="60501" y="233697"/>
                  </a:lnTo>
                  <a:lnTo>
                    <a:pt x="78758" y="195817"/>
                  </a:lnTo>
                  <a:lnTo>
                    <a:pt x="95336" y="153535"/>
                  </a:lnTo>
                  <a:lnTo>
                    <a:pt x="114044" y="115490"/>
                  </a:lnTo>
                  <a:lnTo>
                    <a:pt x="130699" y="71337"/>
                  </a:lnTo>
                  <a:lnTo>
                    <a:pt x="150556" y="33319"/>
                  </a:lnTo>
                  <a:lnTo>
                    <a:pt x="159716" y="7702"/>
                  </a:lnTo>
                  <a:lnTo>
                    <a:pt x="162039" y="4745"/>
                  </a:lnTo>
                  <a:lnTo>
                    <a:pt x="168157" y="0"/>
                  </a:lnTo>
                  <a:lnTo>
                    <a:pt x="173958" y="13399"/>
                  </a:lnTo>
                  <a:lnTo>
                    <a:pt x="177677" y="55875"/>
                  </a:lnTo>
                  <a:lnTo>
                    <a:pt x="183213" y="97711"/>
                  </a:lnTo>
                  <a:lnTo>
                    <a:pt x="187664" y="139043"/>
                  </a:lnTo>
                  <a:lnTo>
                    <a:pt x="197068" y="176899"/>
                  </a:lnTo>
                  <a:lnTo>
                    <a:pt x="203740" y="213041"/>
                  </a:lnTo>
                  <a:lnTo>
                    <a:pt x="225453" y="254980"/>
                  </a:lnTo>
                  <a:lnTo>
                    <a:pt x="237784" y="274402"/>
                  </a:lnTo>
                  <a:lnTo>
                    <a:pt x="255171" y="287664"/>
                  </a:lnTo>
                  <a:lnTo>
                    <a:pt x="274143" y="294881"/>
                  </a:lnTo>
                  <a:lnTo>
                    <a:pt x="289190" y="294782"/>
                  </a:lnTo>
                  <a:lnTo>
                    <a:pt x="313558" y="284407"/>
                  </a:lnTo>
                  <a:lnTo>
                    <a:pt x="353777" y="251563"/>
                  </a:lnTo>
                  <a:lnTo>
                    <a:pt x="385151" y="208408"/>
                  </a:lnTo>
                  <a:lnTo>
                    <a:pt x="411312" y="165227"/>
                  </a:lnTo>
                  <a:lnTo>
                    <a:pt x="429945" y="124965"/>
                  </a:lnTo>
                  <a:lnTo>
                    <a:pt x="444325" y="81569"/>
                  </a:lnTo>
                  <a:lnTo>
                    <a:pt x="446057" y="72501"/>
                  </a:lnTo>
                  <a:lnTo>
                    <a:pt x="446199" y="72750"/>
                  </a:lnTo>
                  <a:lnTo>
                    <a:pt x="446473" y="111436"/>
                  </a:lnTo>
                  <a:lnTo>
                    <a:pt x="441337" y="148920"/>
                  </a:lnTo>
                  <a:lnTo>
                    <a:pt x="445610" y="190319"/>
                  </a:lnTo>
                  <a:lnTo>
                    <a:pt x="453440" y="228994"/>
                  </a:lnTo>
                  <a:lnTo>
                    <a:pt x="467452" y="270647"/>
                  </a:lnTo>
                  <a:lnTo>
                    <a:pt x="471377" y="274300"/>
                  </a:lnTo>
                  <a:lnTo>
                    <a:pt x="475977" y="275743"/>
                  </a:lnTo>
                  <a:lnTo>
                    <a:pt x="486381" y="274700"/>
                  </a:lnTo>
                  <a:lnTo>
                    <a:pt x="497620" y="270930"/>
                  </a:lnTo>
                  <a:lnTo>
                    <a:pt x="509229" y="258009"/>
                  </a:lnTo>
                  <a:lnTo>
                    <a:pt x="532851" y="217376"/>
                  </a:lnTo>
                  <a:lnTo>
                    <a:pt x="544352" y="177269"/>
                  </a:lnTo>
                  <a:lnTo>
                    <a:pt x="558383" y="134804"/>
                  </a:lnTo>
                  <a:lnTo>
                    <a:pt x="561701" y="118795"/>
                  </a:lnTo>
                  <a:lnTo>
                    <a:pt x="563975" y="114526"/>
                  </a:lnTo>
                  <a:lnTo>
                    <a:pt x="566483" y="111680"/>
                  </a:lnTo>
                  <a:lnTo>
                    <a:pt x="569270" y="103226"/>
                  </a:lnTo>
                  <a:lnTo>
                    <a:pt x="571059" y="91111"/>
                  </a:lnTo>
                  <a:lnTo>
                    <a:pt x="571206" y="91109"/>
                  </a:lnTo>
                  <a:lnTo>
                    <a:pt x="571369" y="93753"/>
                  </a:lnTo>
                  <a:lnTo>
                    <a:pt x="574087" y="98235"/>
                  </a:lnTo>
                  <a:lnTo>
                    <a:pt x="576201" y="100820"/>
                  </a:lnTo>
                  <a:lnTo>
                    <a:pt x="589586" y="144162"/>
                  </a:lnTo>
                  <a:lnTo>
                    <a:pt x="601002" y="175507"/>
                  </a:lnTo>
                  <a:lnTo>
                    <a:pt x="617896" y="212766"/>
                  </a:lnTo>
                  <a:lnTo>
                    <a:pt x="637171" y="254042"/>
                  </a:lnTo>
                  <a:lnTo>
                    <a:pt x="669726" y="3113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3709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3200" b="1" dirty="0" smtClean="0"/>
              <a:t>Taking a look at the article, “Facebook ‘satire’ tag could wipe out the Internet…”</a:t>
            </a:r>
            <a:endParaRPr lang="en-US" sz="3200" b="1" dirty="0"/>
          </a:p>
        </p:txBody>
      </p:sp>
      <p:sp>
        <p:nvSpPr>
          <p:cNvPr id="3" name="Content Placeholder 2"/>
          <p:cNvSpPr>
            <a:spLocks noGrp="1"/>
          </p:cNvSpPr>
          <p:nvPr>
            <p:ph sz="quarter" idx="1"/>
          </p:nvPr>
        </p:nvSpPr>
        <p:spPr/>
        <p:txBody>
          <a:bodyPr/>
          <a:lstStyle/>
          <a:p>
            <a:r>
              <a:rPr lang="en-US" sz="3600" dirty="0" smtClean="0"/>
              <a:t>1.  What does this article show us about the difference between satire and “real” news?  </a:t>
            </a:r>
          </a:p>
          <a:p>
            <a:r>
              <a:rPr lang="en-US" sz="3600" dirty="0" smtClean="0"/>
              <a:t>2.  Where do the two overlap?  </a:t>
            </a:r>
          </a:p>
          <a:p>
            <a:r>
              <a:rPr lang="en-US" sz="3600" dirty="0" smtClean="0"/>
              <a:t>3.  Why do some people mistake satire for straight news?</a:t>
            </a:r>
          </a:p>
          <a:p>
            <a:pPr marL="0" indent="0">
              <a:buNone/>
            </a:pPr>
            <a:endParaRPr lang="en-US" dirty="0"/>
          </a:p>
        </p:txBody>
      </p:sp>
    </p:spTree>
    <p:extLst>
      <p:ext uri="{BB962C8B-B14F-4D97-AF65-F5344CB8AC3E}">
        <p14:creationId xmlns:p14="http://schemas.microsoft.com/office/powerpoint/2010/main" val="4218162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71713050"/>
              </p:ext>
            </p:extLst>
          </p:nvPr>
        </p:nvGraphicFramePr>
        <p:xfrm>
          <a:off x="533400" y="274639"/>
          <a:ext cx="8305799" cy="6367054"/>
        </p:xfrm>
        <a:graphic>
          <a:graphicData uri="http://schemas.openxmlformats.org/drawingml/2006/table">
            <a:tbl>
              <a:tblPr firstRow="1" firstCol="1" bandRow="1">
                <a:tableStyleId>{5C22544A-7EE6-4342-B048-85BDC9FD1C3A}</a:tableStyleId>
              </a:tblPr>
              <a:tblGrid>
                <a:gridCol w="2138042">
                  <a:extLst>
                    <a:ext uri="{9D8B030D-6E8A-4147-A177-3AD203B41FA5}">
                      <a16:colId xmlns:a16="http://schemas.microsoft.com/office/drawing/2014/main" val="3076236629"/>
                    </a:ext>
                  </a:extLst>
                </a:gridCol>
                <a:gridCol w="1886008">
                  <a:extLst>
                    <a:ext uri="{9D8B030D-6E8A-4147-A177-3AD203B41FA5}">
                      <a16:colId xmlns:a16="http://schemas.microsoft.com/office/drawing/2014/main" val="305343972"/>
                    </a:ext>
                  </a:extLst>
                </a:gridCol>
                <a:gridCol w="2191848">
                  <a:extLst>
                    <a:ext uri="{9D8B030D-6E8A-4147-A177-3AD203B41FA5}">
                      <a16:colId xmlns:a16="http://schemas.microsoft.com/office/drawing/2014/main" val="2112882308"/>
                    </a:ext>
                  </a:extLst>
                </a:gridCol>
                <a:gridCol w="2089901">
                  <a:extLst>
                    <a:ext uri="{9D8B030D-6E8A-4147-A177-3AD203B41FA5}">
                      <a16:colId xmlns:a16="http://schemas.microsoft.com/office/drawing/2014/main" val="3122998089"/>
                    </a:ext>
                  </a:extLst>
                </a:gridCol>
              </a:tblGrid>
              <a:tr h="237644">
                <a:tc>
                  <a:txBody>
                    <a:bodyPr/>
                    <a:lstStyle/>
                    <a:p>
                      <a:pPr marL="0" marR="0" algn="ctr">
                        <a:lnSpc>
                          <a:spcPct val="107000"/>
                        </a:lnSpc>
                        <a:spcBef>
                          <a:spcPts val="0"/>
                        </a:spcBef>
                        <a:spcAft>
                          <a:spcPts val="0"/>
                        </a:spcAft>
                      </a:pPr>
                      <a:r>
                        <a:rPr lang="en-US" sz="2000" dirty="0">
                          <a:effectLst/>
                        </a:rPr>
                        <a:t>Feministic?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lnSpc>
                          <a:spcPct val="107000"/>
                        </a:lnSpc>
                        <a:spcBef>
                          <a:spcPts val="0"/>
                        </a:spcBef>
                        <a:spcAft>
                          <a:spcPts val="0"/>
                        </a:spcAft>
                      </a:pPr>
                      <a:r>
                        <a:rPr lang="en-US" sz="2000" dirty="0">
                          <a:effectLst/>
                        </a:rPr>
                        <a:t>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lnSpc>
                          <a:spcPct val="107000"/>
                        </a:lnSpc>
                        <a:spcBef>
                          <a:spcPts val="0"/>
                        </a:spcBef>
                        <a:spcAft>
                          <a:spcPts val="0"/>
                        </a:spcAft>
                      </a:pPr>
                      <a:r>
                        <a:rPr lang="en-US" sz="2000" dirty="0">
                          <a:effectLst/>
                        </a:rPr>
                        <a:t>Misogynistic?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lnSpc>
                          <a:spcPct val="107000"/>
                        </a:lnSpc>
                        <a:spcBef>
                          <a:spcPts val="0"/>
                        </a:spcBef>
                        <a:spcAft>
                          <a:spcPts val="0"/>
                        </a:spcAft>
                      </a:pPr>
                      <a:r>
                        <a:rPr lang="en-US" sz="2000" dirty="0">
                          <a:effectLst/>
                        </a:rPr>
                        <a:t>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31461546"/>
                  </a:ext>
                </a:extLst>
              </a:tr>
              <a:tr h="6040918">
                <a:tc>
                  <a:txBody>
                    <a:bodyPr/>
                    <a:lstStyle/>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980" marR="419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00211828"/>
                  </a:ext>
                </a:extLst>
              </a:tr>
            </a:tbl>
          </a:graphicData>
        </a:graphic>
      </p:graphicFrame>
    </p:spTree>
    <p:extLst>
      <p:ext uri="{BB962C8B-B14F-4D97-AF65-F5344CB8AC3E}">
        <p14:creationId xmlns:p14="http://schemas.microsoft.com/office/powerpoint/2010/main" val="188884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May 1, 2017</a:t>
            </a:r>
            <a:endParaRPr lang="en-US" sz="6600" b="1" dirty="0"/>
          </a:p>
        </p:txBody>
      </p:sp>
      <p:sp>
        <p:nvSpPr>
          <p:cNvPr id="3" name="Content Placeholder 2"/>
          <p:cNvSpPr>
            <a:spLocks noGrp="1"/>
          </p:cNvSpPr>
          <p:nvPr>
            <p:ph sz="quarter" idx="1"/>
          </p:nvPr>
        </p:nvSpPr>
        <p:spPr>
          <a:xfrm>
            <a:off x="381000" y="1417638"/>
            <a:ext cx="8305800" cy="5029200"/>
          </a:xfrm>
        </p:spPr>
        <p:txBody>
          <a:bodyPr>
            <a:normAutofit lnSpcReduction="10000"/>
          </a:bodyPr>
          <a:lstStyle/>
          <a:p>
            <a:r>
              <a:rPr lang="en-US" sz="3500" b="1" dirty="0" smtClean="0"/>
              <a:t>Most Embarrassing Memory / Moment</a:t>
            </a:r>
          </a:p>
          <a:p>
            <a:pPr lvl="1"/>
            <a:r>
              <a:rPr lang="en-US" sz="3200" dirty="0" smtClean="0"/>
              <a:t>In detail, describe your most embarrassing memory.  In your description(s) of the event, be sure to address the following points:</a:t>
            </a:r>
          </a:p>
          <a:p>
            <a:pPr lvl="2"/>
            <a:r>
              <a:rPr lang="en-US" sz="2800" dirty="0" smtClean="0"/>
              <a:t>How old were you?</a:t>
            </a:r>
          </a:p>
          <a:p>
            <a:pPr lvl="2"/>
            <a:r>
              <a:rPr lang="en-US" sz="2800" dirty="0" smtClean="0"/>
              <a:t>Where were you?</a:t>
            </a:r>
          </a:p>
          <a:p>
            <a:pPr lvl="2"/>
            <a:r>
              <a:rPr lang="en-US" sz="2800" dirty="0" smtClean="0"/>
              <a:t>What is the backstory?  In other words, what led you to this event/moment in time?</a:t>
            </a:r>
          </a:p>
          <a:p>
            <a:pPr lvl="2"/>
            <a:r>
              <a:rPr lang="en-US" sz="2800" dirty="0" smtClean="0"/>
              <a:t>How do you look back upon this moment now?  With anger?  Resentment?  Laughter?  More embarrassment?  Indifference?</a:t>
            </a:r>
          </a:p>
        </p:txBody>
      </p:sp>
    </p:spTree>
    <p:extLst>
      <p:ext uri="{BB962C8B-B14F-4D97-AF65-F5344CB8AC3E}">
        <p14:creationId xmlns:p14="http://schemas.microsoft.com/office/powerpoint/2010/main" val="22115480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May 3, 2017</a:t>
            </a:r>
            <a:endParaRPr lang="en-US" sz="6600" b="1" dirty="0"/>
          </a:p>
        </p:txBody>
      </p:sp>
      <p:sp>
        <p:nvSpPr>
          <p:cNvPr id="3" name="Content Placeholder 2"/>
          <p:cNvSpPr>
            <a:spLocks noGrp="1"/>
          </p:cNvSpPr>
          <p:nvPr>
            <p:ph sz="quarter" idx="1"/>
          </p:nvPr>
        </p:nvSpPr>
        <p:spPr>
          <a:xfrm>
            <a:off x="304800" y="1417638"/>
            <a:ext cx="8382000" cy="5211762"/>
          </a:xfrm>
        </p:spPr>
        <p:txBody>
          <a:bodyPr>
            <a:normAutofit fontScale="92500" lnSpcReduction="10000"/>
          </a:bodyPr>
          <a:lstStyle/>
          <a:p>
            <a:r>
              <a:rPr lang="en-US" sz="3900" b="1" dirty="0" smtClean="0"/>
              <a:t>Memoir Journal Grab Bag!!!</a:t>
            </a:r>
          </a:p>
          <a:p>
            <a:pPr lvl="1"/>
            <a:r>
              <a:rPr lang="en-US" sz="2800" dirty="0" smtClean="0"/>
              <a:t>Choose and respond to one (1) of the following journal prompts.  Please be specific in your response and describe the event in detail.</a:t>
            </a:r>
          </a:p>
          <a:p>
            <a:pPr lvl="2"/>
            <a:r>
              <a:rPr lang="en-US" sz="2600" b="1" dirty="0" smtClean="0"/>
              <a:t>A.</a:t>
            </a:r>
            <a:r>
              <a:rPr lang="en-US" sz="2400" dirty="0" smtClean="0"/>
              <a:t>  What </a:t>
            </a:r>
            <a:r>
              <a:rPr lang="en-US" sz="2400" dirty="0"/>
              <a:t>is your best memory as a teenager with your friends</a:t>
            </a:r>
            <a:r>
              <a:rPr lang="en-US" sz="2400" dirty="0" smtClean="0"/>
              <a:t>?  Describe.</a:t>
            </a:r>
          </a:p>
          <a:p>
            <a:pPr lvl="2"/>
            <a:r>
              <a:rPr lang="en-US" sz="2600" b="1" dirty="0" smtClean="0"/>
              <a:t>B.</a:t>
            </a:r>
            <a:r>
              <a:rPr lang="en-US" sz="2400" dirty="0" smtClean="0"/>
              <a:t>  What was your very first job?  How much was your very first paycheck?  What did you do with it?  Explain.</a:t>
            </a:r>
          </a:p>
          <a:p>
            <a:pPr lvl="2"/>
            <a:r>
              <a:rPr lang="en-US" sz="2600" b="1" dirty="0" smtClean="0"/>
              <a:t>C.</a:t>
            </a:r>
            <a:r>
              <a:rPr lang="en-US" sz="2400" dirty="0" smtClean="0"/>
              <a:t>  Which one of your parents are you the most like?  Why do you think this is?  About when did you come upon this realization?  What qualities and characteristics do you and your parent(s) share?  Explain.</a:t>
            </a:r>
          </a:p>
          <a:p>
            <a:pPr lvl="2"/>
            <a:r>
              <a:rPr lang="en-US" sz="2600" b="1" dirty="0" smtClean="0"/>
              <a:t>D.</a:t>
            </a:r>
            <a:r>
              <a:rPr lang="en-US" sz="2400" dirty="0" smtClean="0"/>
              <a:t>  Who has had the greatest influence (either positive or negative) on your life thus far?  Explain.</a:t>
            </a:r>
            <a:endParaRPr lang="en-US" sz="2400" dirty="0"/>
          </a:p>
        </p:txBody>
      </p:sp>
    </p:spTree>
    <p:extLst>
      <p:ext uri="{BB962C8B-B14F-4D97-AF65-F5344CB8AC3E}">
        <p14:creationId xmlns:p14="http://schemas.microsoft.com/office/powerpoint/2010/main" val="571986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lion-o figure"/>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1000"/>
            <a:ext cx="3657600" cy="5858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riginal lion-o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
            <a:ext cx="4145894" cy="585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0" y="457200"/>
            <a:ext cx="7747000" cy="5810250"/>
          </a:xfrm>
        </p:spPr>
      </p:pic>
    </p:spTree>
    <p:extLst>
      <p:ext uri="{BB962C8B-B14F-4D97-AF65-F5344CB8AC3E}">
        <p14:creationId xmlns:p14="http://schemas.microsoft.com/office/powerpoint/2010/main" val="9076391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May 5, 2017</a:t>
            </a:r>
            <a:endParaRPr lang="en-US" sz="7200" b="1" dirty="0"/>
          </a:p>
        </p:txBody>
      </p:sp>
      <p:sp>
        <p:nvSpPr>
          <p:cNvPr id="3" name="Content Placeholder 2"/>
          <p:cNvSpPr>
            <a:spLocks noGrp="1"/>
          </p:cNvSpPr>
          <p:nvPr>
            <p:ph sz="quarter" idx="1"/>
          </p:nvPr>
        </p:nvSpPr>
        <p:spPr/>
        <p:txBody>
          <a:bodyPr/>
          <a:lstStyle/>
          <a:p>
            <a:r>
              <a:rPr lang="en-US" sz="3600" b="1" dirty="0" smtClean="0"/>
              <a:t>Universal Ideas Around Childhood</a:t>
            </a:r>
          </a:p>
          <a:p>
            <a:pPr lvl="1"/>
            <a:r>
              <a:rPr lang="en-US" sz="2800" dirty="0" smtClean="0"/>
              <a:t>While everyone’s childhood is different, what would you say are the common characteristics and traits of childhood?</a:t>
            </a:r>
          </a:p>
          <a:p>
            <a:pPr lvl="1"/>
            <a:r>
              <a:rPr lang="en-US" sz="2800" dirty="0" smtClean="0"/>
              <a:t>In other words, what are the common themes that are unique to everyone’s childhood?  Describe 2-3 themes and provide 1-2 examples from your childhood that help illustrate these themes.</a:t>
            </a:r>
          </a:p>
          <a:p>
            <a:pPr lvl="1"/>
            <a:endParaRPr lang="en-US" dirty="0"/>
          </a:p>
        </p:txBody>
      </p:sp>
    </p:spTree>
    <p:extLst>
      <p:ext uri="{BB962C8B-B14F-4D97-AF65-F5344CB8AC3E}">
        <p14:creationId xmlns:p14="http://schemas.microsoft.com/office/powerpoint/2010/main" val="1991041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95400"/>
          </a:xfrm>
        </p:spPr>
        <p:txBody>
          <a:bodyPr>
            <a:noAutofit/>
          </a:bodyPr>
          <a:lstStyle/>
          <a:p>
            <a:r>
              <a:rPr lang="en-US" b="1" dirty="0" smtClean="0"/>
              <a:t>Artifact Exhibit Walk</a:t>
            </a:r>
            <a:r>
              <a:rPr lang="en-US" sz="2400" dirty="0" smtClean="0"/>
              <a:t/>
            </a:r>
            <a:br>
              <a:rPr lang="en-US" sz="2400" dirty="0" smtClean="0"/>
            </a:br>
            <a:r>
              <a:rPr lang="en-US" sz="2400" dirty="0" smtClean="0"/>
              <a:t>Please copy into the Writing Assignments section of your notebook.</a:t>
            </a:r>
            <a:endParaRPr lang="en-US" sz="2400" dirty="0"/>
          </a:p>
        </p:txBody>
      </p:sp>
      <p:sp>
        <p:nvSpPr>
          <p:cNvPr id="3" name="Content Placeholder 2"/>
          <p:cNvSpPr>
            <a:spLocks noGrp="1"/>
          </p:cNvSpPr>
          <p:nvPr>
            <p:ph sz="quarter" idx="1"/>
          </p:nvPr>
        </p:nvSpPr>
        <p:spPr>
          <a:xfrm>
            <a:off x="381000" y="1447800"/>
            <a:ext cx="8534400" cy="5029200"/>
          </a:xfrm>
        </p:spPr>
        <p:txBody>
          <a:bodyPr>
            <a:normAutofit/>
          </a:bodyPr>
          <a:lstStyle/>
          <a:p>
            <a:r>
              <a:rPr lang="en-US" sz="2800" dirty="0" smtClean="0"/>
              <a:t>Set your artifact out one of the front row desks.</a:t>
            </a:r>
          </a:p>
          <a:p>
            <a:r>
              <a:rPr lang="en-US" sz="2800" dirty="0" smtClean="0"/>
              <a:t>Please do not publicly announce which one is yours.  It will be the class’s responsibility to guess.</a:t>
            </a:r>
          </a:p>
          <a:p>
            <a:r>
              <a:rPr lang="en-US" sz="2800" dirty="0" smtClean="0"/>
              <a:t>Examine at least five (5) artifacts that are around the room.</a:t>
            </a:r>
          </a:p>
          <a:p>
            <a:r>
              <a:rPr lang="en-US" sz="2800" dirty="0" smtClean="0"/>
              <a:t>In your notebooks, respond to the following questions:</a:t>
            </a:r>
          </a:p>
          <a:p>
            <a:pPr lvl="1"/>
            <a:r>
              <a:rPr lang="en-US" sz="2800" b="1" dirty="0" smtClean="0"/>
              <a:t>1.  Describe the artifact that you see.</a:t>
            </a:r>
          </a:p>
          <a:p>
            <a:pPr lvl="1"/>
            <a:r>
              <a:rPr lang="en-US" sz="2800" b="1" dirty="0" smtClean="0"/>
              <a:t>2.  What do you assume to be the memories associated with the object?  Describe.</a:t>
            </a:r>
          </a:p>
          <a:p>
            <a:pPr lvl="1"/>
            <a:r>
              <a:rPr lang="en-US" sz="2800" b="1" dirty="0" smtClean="0"/>
              <a:t>3.  What singular idea of childhood does this artifact represent?  Explain.</a:t>
            </a:r>
            <a:endParaRPr lang="en-US" sz="2800" b="1" dirty="0"/>
          </a:p>
        </p:txBody>
      </p:sp>
    </p:spTree>
    <p:extLst>
      <p:ext uri="{BB962C8B-B14F-4D97-AF65-F5344CB8AC3E}">
        <p14:creationId xmlns:p14="http://schemas.microsoft.com/office/powerpoint/2010/main" val="34274616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May 9, 2017</a:t>
            </a:r>
            <a:endParaRPr lang="en-US" sz="7200" b="1" dirty="0"/>
          </a:p>
        </p:txBody>
      </p:sp>
      <p:sp>
        <p:nvSpPr>
          <p:cNvPr id="3" name="Content Placeholder 2"/>
          <p:cNvSpPr>
            <a:spLocks noGrp="1"/>
          </p:cNvSpPr>
          <p:nvPr>
            <p:ph sz="quarter" idx="1"/>
          </p:nvPr>
        </p:nvSpPr>
        <p:spPr>
          <a:xfrm>
            <a:off x="457200" y="1447800"/>
            <a:ext cx="8229600" cy="5105400"/>
          </a:xfrm>
        </p:spPr>
        <p:txBody>
          <a:bodyPr>
            <a:normAutofit fontScale="92500"/>
          </a:bodyPr>
          <a:lstStyle/>
          <a:p>
            <a:r>
              <a:rPr lang="en-US" sz="4400" b="1" dirty="0"/>
              <a:t>First Day of School Memories</a:t>
            </a:r>
          </a:p>
          <a:p>
            <a:pPr lvl="1"/>
            <a:r>
              <a:rPr lang="en-US" sz="3600" dirty="0"/>
              <a:t>Recall a first day of school when you were younger (grades pre-school – 6th).  </a:t>
            </a:r>
          </a:p>
          <a:p>
            <a:pPr lvl="1"/>
            <a:r>
              <a:rPr lang="en-US" sz="3600" dirty="0"/>
              <a:t>How did you view school: with excitement, dread, or boredom?  How did you react to teachers?  </a:t>
            </a:r>
          </a:p>
          <a:p>
            <a:pPr lvl="1"/>
            <a:r>
              <a:rPr lang="en-US" sz="3600" dirty="0"/>
              <a:t>How did you interact with classmates?  What was the hardest thing for you to cope with?  Please explain in </a:t>
            </a:r>
            <a:r>
              <a:rPr lang="en-US" sz="3600"/>
              <a:t>detail </a:t>
            </a:r>
            <a:r>
              <a:rPr lang="en-US" sz="3600" smtClean="0"/>
              <a:t>using </a:t>
            </a:r>
            <a:r>
              <a:rPr lang="en-US" sz="3600" dirty="0"/>
              <a:t>complete sentences.</a:t>
            </a:r>
          </a:p>
          <a:p>
            <a:endParaRPr lang="en-US" dirty="0"/>
          </a:p>
        </p:txBody>
      </p:sp>
      <p:grpSp>
        <p:nvGrpSpPr>
          <p:cNvPr id="21" name="SMARTInkShape-Group3"/>
          <p:cNvGrpSpPr/>
          <p:nvPr/>
        </p:nvGrpSpPr>
        <p:grpSpPr>
          <a:xfrm>
            <a:off x="5456039" y="2589609"/>
            <a:ext cx="1339454" cy="671956"/>
            <a:chOff x="5456039" y="2589609"/>
            <a:chExt cx="1339454" cy="671956"/>
          </a:xfrm>
        </p:grpSpPr>
        <p:sp>
          <p:nvSpPr>
            <p:cNvPr id="16" name="SMARTInkShape-11"/>
            <p:cNvSpPr/>
            <p:nvPr/>
          </p:nvSpPr>
          <p:spPr>
            <a:xfrm>
              <a:off x="5456039" y="2634258"/>
              <a:ext cx="705446" cy="627307"/>
            </a:xfrm>
            <a:custGeom>
              <a:avLst/>
              <a:gdLst/>
              <a:ahLst/>
              <a:cxnLst/>
              <a:rect l="0" t="0" r="0" b="0"/>
              <a:pathLst>
                <a:path w="705446" h="627307">
                  <a:moveTo>
                    <a:pt x="705445" y="0"/>
                  </a:moveTo>
                  <a:lnTo>
                    <a:pt x="698316" y="8121"/>
                  </a:lnTo>
                  <a:lnTo>
                    <a:pt x="666228" y="47595"/>
                  </a:lnTo>
                  <a:lnTo>
                    <a:pt x="625555" y="88772"/>
                  </a:lnTo>
                  <a:lnTo>
                    <a:pt x="588246" y="125130"/>
                  </a:lnTo>
                  <a:lnTo>
                    <a:pt x="549305" y="162121"/>
                  </a:lnTo>
                  <a:lnTo>
                    <a:pt x="510929" y="196727"/>
                  </a:lnTo>
                  <a:lnTo>
                    <a:pt x="473656" y="232226"/>
                  </a:lnTo>
                  <a:lnTo>
                    <a:pt x="432890" y="267901"/>
                  </a:lnTo>
                  <a:lnTo>
                    <a:pt x="398359" y="299423"/>
                  </a:lnTo>
                  <a:lnTo>
                    <a:pt x="362993" y="333898"/>
                  </a:lnTo>
                  <a:lnTo>
                    <a:pt x="322637" y="369249"/>
                  </a:lnTo>
                  <a:lnTo>
                    <a:pt x="284002" y="404858"/>
                  </a:lnTo>
                  <a:lnTo>
                    <a:pt x="242677" y="440544"/>
                  </a:lnTo>
                  <a:lnTo>
                    <a:pt x="203755" y="471513"/>
                  </a:lnTo>
                  <a:lnTo>
                    <a:pt x="167088" y="504281"/>
                  </a:lnTo>
                  <a:lnTo>
                    <a:pt x="131087" y="534385"/>
                  </a:lnTo>
                  <a:lnTo>
                    <a:pt x="90496" y="570232"/>
                  </a:lnTo>
                  <a:lnTo>
                    <a:pt x="51170" y="600096"/>
                  </a:lnTo>
                  <a:lnTo>
                    <a:pt x="14958" y="624884"/>
                  </a:lnTo>
                  <a:lnTo>
                    <a:pt x="9972" y="626933"/>
                  </a:lnTo>
                  <a:lnTo>
                    <a:pt x="6648" y="627306"/>
                  </a:lnTo>
                  <a:lnTo>
                    <a:pt x="0" y="6250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2"/>
            <p:cNvSpPr/>
            <p:nvPr/>
          </p:nvSpPr>
          <p:spPr>
            <a:xfrm>
              <a:off x="5555875" y="2741523"/>
              <a:ext cx="578821" cy="446376"/>
            </a:xfrm>
            <a:custGeom>
              <a:avLst/>
              <a:gdLst/>
              <a:ahLst/>
              <a:cxnLst/>
              <a:rect l="0" t="0" r="0" b="0"/>
              <a:pathLst>
                <a:path w="578821" h="446376">
                  <a:moveTo>
                    <a:pt x="16250" y="8821"/>
                  </a:moveTo>
                  <a:lnTo>
                    <a:pt x="11510" y="4080"/>
                  </a:lnTo>
                  <a:lnTo>
                    <a:pt x="6537" y="1753"/>
                  </a:lnTo>
                  <a:lnTo>
                    <a:pt x="0" y="259"/>
                  </a:lnTo>
                  <a:lnTo>
                    <a:pt x="1752" y="54"/>
                  </a:lnTo>
                  <a:lnTo>
                    <a:pt x="3608" y="0"/>
                  </a:lnTo>
                  <a:lnTo>
                    <a:pt x="8316" y="2585"/>
                  </a:lnTo>
                  <a:lnTo>
                    <a:pt x="48333" y="33313"/>
                  </a:lnTo>
                  <a:lnTo>
                    <a:pt x="88384" y="62488"/>
                  </a:lnTo>
                  <a:lnTo>
                    <a:pt x="132428" y="99305"/>
                  </a:lnTo>
                  <a:lnTo>
                    <a:pt x="170718" y="134071"/>
                  </a:lnTo>
                  <a:lnTo>
                    <a:pt x="204563" y="163341"/>
                  </a:lnTo>
                  <a:lnTo>
                    <a:pt x="239726" y="194503"/>
                  </a:lnTo>
                  <a:lnTo>
                    <a:pt x="277926" y="225234"/>
                  </a:lnTo>
                  <a:lnTo>
                    <a:pt x="318018" y="256828"/>
                  </a:lnTo>
                  <a:lnTo>
                    <a:pt x="355033" y="285041"/>
                  </a:lnTo>
                  <a:lnTo>
                    <a:pt x="391135" y="312253"/>
                  </a:lnTo>
                  <a:lnTo>
                    <a:pt x="434149" y="348114"/>
                  </a:lnTo>
                  <a:lnTo>
                    <a:pt x="476454" y="376731"/>
                  </a:lnTo>
                  <a:lnTo>
                    <a:pt x="517139" y="402784"/>
                  </a:lnTo>
                  <a:lnTo>
                    <a:pt x="551356" y="421979"/>
                  </a:lnTo>
                  <a:lnTo>
                    <a:pt x="578820" y="446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
            <p:cNvSpPr/>
            <p:nvPr/>
          </p:nvSpPr>
          <p:spPr>
            <a:xfrm>
              <a:off x="6349566" y="2641166"/>
              <a:ext cx="186848" cy="385999"/>
            </a:xfrm>
            <a:custGeom>
              <a:avLst/>
              <a:gdLst/>
              <a:ahLst/>
              <a:cxnLst/>
              <a:rect l="0" t="0" r="0" b="0"/>
              <a:pathLst>
                <a:path w="186848" h="385999">
                  <a:moveTo>
                    <a:pt x="151247" y="100248"/>
                  </a:moveTo>
                  <a:lnTo>
                    <a:pt x="146506" y="95507"/>
                  </a:lnTo>
                  <a:lnTo>
                    <a:pt x="143558" y="78338"/>
                  </a:lnTo>
                  <a:lnTo>
                    <a:pt x="139719" y="48753"/>
                  </a:lnTo>
                  <a:lnTo>
                    <a:pt x="132618" y="32074"/>
                  </a:lnTo>
                  <a:lnTo>
                    <a:pt x="117411" y="8221"/>
                  </a:lnTo>
                  <a:lnTo>
                    <a:pt x="107765" y="477"/>
                  </a:lnTo>
                  <a:lnTo>
                    <a:pt x="101423" y="0"/>
                  </a:lnTo>
                  <a:lnTo>
                    <a:pt x="70749" y="9117"/>
                  </a:lnTo>
                  <a:lnTo>
                    <a:pt x="50422" y="23855"/>
                  </a:lnTo>
                  <a:lnTo>
                    <a:pt x="23365" y="50649"/>
                  </a:lnTo>
                  <a:lnTo>
                    <a:pt x="8982" y="76303"/>
                  </a:lnTo>
                  <a:lnTo>
                    <a:pt x="1326" y="100259"/>
                  </a:lnTo>
                  <a:lnTo>
                    <a:pt x="0" y="116016"/>
                  </a:lnTo>
                  <a:lnTo>
                    <a:pt x="1799" y="119690"/>
                  </a:lnTo>
                  <a:lnTo>
                    <a:pt x="4982" y="122139"/>
                  </a:lnTo>
                  <a:lnTo>
                    <a:pt x="13810" y="124860"/>
                  </a:lnTo>
                  <a:lnTo>
                    <a:pt x="24348" y="126069"/>
                  </a:lnTo>
                  <a:lnTo>
                    <a:pt x="38292" y="121315"/>
                  </a:lnTo>
                  <a:lnTo>
                    <a:pt x="76238" y="102094"/>
                  </a:lnTo>
                  <a:lnTo>
                    <a:pt x="118975" y="80181"/>
                  </a:lnTo>
                  <a:lnTo>
                    <a:pt x="137936" y="69608"/>
                  </a:lnTo>
                  <a:lnTo>
                    <a:pt x="164712" y="62887"/>
                  </a:lnTo>
                  <a:lnTo>
                    <a:pt x="169154" y="60458"/>
                  </a:lnTo>
                  <a:lnTo>
                    <a:pt x="173106" y="59830"/>
                  </a:lnTo>
                  <a:lnTo>
                    <a:pt x="176734" y="60405"/>
                  </a:lnTo>
                  <a:lnTo>
                    <a:pt x="180144" y="61779"/>
                  </a:lnTo>
                  <a:lnTo>
                    <a:pt x="182418" y="63688"/>
                  </a:lnTo>
                  <a:lnTo>
                    <a:pt x="184944" y="68455"/>
                  </a:lnTo>
                  <a:lnTo>
                    <a:pt x="186847" y="109766"/>
                  </a:lnTo>
                  <a:lnTo>
                    <a:pt x="184296" y="143432"/>
                  </a:lnTo>
                  <a:lnTo>
                    <a:pt x="174532" y="187492"/>
                  </a:lnTo>
                  <a:lnTo>
                    <a:pt x="169186" y="224858"/>
                  </a:lnTo>
                  <a:lnTo>
                    <a:pt x="159604" y="268840"/>
                  </a:lnTo>
                  <a:lnTo>
                    <a:pt x="154961" y="301185"/>
                  </a:lnTo>
                  <a:lnTo>
                    <a:pt x="151247" y="385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4"/>
            <p:cNvSpPr/>
            <p:nvPr/>
          </p:nvSpPr>
          <p:spPr>
            <a:xfrm>
              <a:off x="6626096" y="2589609"/>
              <a:ext cx="26522" cy="232173"/>
            </a:xfrm>
            <a:custGeom>
              <a:avLst/>
              <a:gdLst/>
              <a:ahLst/>
              <a:cxnLst/>
              <a:rect l="0" t="0" r="0" b="0"/>
              <a:pathLst>
                <a:path w="26522" h="232173">
                  <a:moveTo>
                    <a:pt x="26521" y="0"/>
                  </a:moveTo>
                  <a:lnTo>
                    <a:pt x="26521" y="4741"/>
                  </a:lnTo>
                  <a:lnTo>
                    <a:pt x="25529" y="6137"/>
                  </a:lnTo>
                  <a:lnTo>
                    <a:pt x="23876" y="7068"/>
                  </a:lnTo>
                  <a:lnTo>
                    <a:pt x="21780" y="7689"/>
                  </a:lnTo>
                  <a:lnTo>
                    <a:pt x="19453" y="16316"/>
                  </a:lnTo>
                  <a:lnTo>
                    <a:pt x="15109" y="53443"/>
                  </a:lnTo>
                  <a:lnTo>
                    <a:pt x="10572" y="71398"/>
                  </a:lnTo>
                  <a:lnTo>
                    <a:pt x="4299" y="109464"/>
                  </a:lnTo>
                  <a:lnTo>
                    <a:pt x="1085" y="145654"/>
                  </a:lnTo>
                  <a:lnTo>
                    <a:pt x="0" y="184324"/>
                  </a:lnTo>
                  <a:lnTo>
                    <a:pt x="803" y="201679"/>
                  </a:lnTo>
                  <a:lnTo>
                    <a:pt x="8662"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5"/>
            <p:cNvSpPr/>
            <p:nvPr/>
          </p:nvSpPr>
          <p:spPr>
            <a:xfrm>
              <a:off x="6545611" y="2639290"/>
              <a:ext cx="249882" cy="128914"/>
            </a:xfrm>
            <a:custGeom>
              <a:avLst/>
              <a:gdLst/>
              <a:ahLst/>
              <a:cxnLst/>
              <a:rect l="0" t="0" r="0" b="0"/>
              <a:pathLst>
                <a:path w="249882" h="128914">
                  <a:moveTo>
                    <a:pt x="26639" y="39616"/>
                  </a:moveTo>
                  <a:lnTo>
                    <a:pt x="14210" y="39616"/>
                  </a:lnTo>
                  <a:lnTo>
                    <a:pt x="8548" y="42262"/>
                  </a:lnTo>
                  <a:lnTo>
                    <a:pt x="358" y="48178"/>
                  </a:lnTo>
                  <a:lnTo>
                    <a:pt x="0" y="53177"/>
                  </a:lnTo>
                  <a:lnTo>
                    <a:pt x="1935" y="54610"/>
                  </a:lnTo>
                  <a:lnTo>
                    <a:pt x="16651" y="59555"/>
                  </a:lnTo>
                  <a:lnTo>
                    <a:pt x="19980" y="61839"/>
                  </a:lnTo>
                  <a:lnTo>
                    <a:pt x="31617" y="61730"/>
                  </a:lnTo>
                  <a:lnTo>
                    <a:pt x="68081" y="53575"/>
                  </a:lnTo>
                  <a:lnTo>
                    <a:pt x="108446" y="36849"/>
                  </a:lnTo>
                  <a:lnTo>
                    <a:pt x="150852" y="16615"/>
                  </a:lnTo>
                  <a:lnTo>
                    <a:pt x="169387" y="7114"/>
                  </a:lnTo>
                  <a:lnTo>
                    <a:pt x="174418" y="1028"/>
                  </a:lnTo>
                  <a:lnTo>
                    <a:pt x="176752" y="0"/>
                  </a:lnTo>
                  <a:lnTo>
                    <a:pt x="179301" y="307"/>
                  </a:lnTo>
                  <a:lnTo>
                    <a:pt x="181992" y="1504"/>
                  </a:lnTo>
                  <a:lnTo>
                    <a:pt x="183785" y="4286"/>
                  </a:lnTo>
                  <a:lnTo>
                    <a:pt x="186310" y="17683"/>
                  </a:lnTo>
                  <a:lnTo>
                    <a:pt x="186066" y="35212"/>
                  </a:lnTo>
                  <a:lnTo>
                    <a:pt x="179644" y="75931"/>
                  </a:lnTo>
                  <a:lnTo>
                    <a:pt x="178549" y="107056"/>
                  </a:lnTo>
                  <a:lnTo>
                    <a:pt x="181137" y="111923"/>
                  </a:lnTo>
                  <a:lnTo>
                    <a:pt x="186141" y="118391"/>
                  </a:lnTo>
                  <a:lnTo>
                    <a:pt x="189472" y="119276"/>
                  </a:lnTo>
                  <a:lnTo>
                    <a:pt x="191748" y="119512"/>
                  </a:lnTo>
                  <a:lnTo>
                    <a:pt x="196925" y="117128"/>
                  </a:lnTo>
                  <a:lnTo>
                    <a:pt x="221339" y="94909"/>
                  </a:lnTo>
                  <a:lnTo>
                    <a:pt x="224959" y="93956"/>
                  </a:lnTo>
                  <a:lnTo>
                    <a:pt x="236349" y="93239"/>
                  </a:lnTo>
                  <a:lnTo>
                    <a:pt x="237883" y="94216"/>
                  </a:lnTo>
                  <a:lnTo>
                    <a:pt x="238906" y="95860"/>
                  </a:lnTo>
                  <a:lnTo>
                    <a:pt x="249881" y="1289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800830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May 11, 2017</a:t>
            </a:r>
            <a:endParaRPr lang="en-US" sz="6600" b="1" dirty="0"/>
          </a:p>
        </p:txBody>
      </p:sp>
      <p:sp>
        <p:nvSpPr>
          <p:cNvPr id="3" name="Content Placeholder 2"/>
          <p:cNvSpPr>
            <a:spLocks noGrp="1"/>
          </p:cNvSpPr>
          <p:nvPr>
            <p:ph sz="quarter" idx="1"/>
          </p:nvPr>
        </p:nvSpPr>
        <p:spPr>
          <a:xfrm>
            <a:off x="457200" y="1447800"/>
            <a:ext cx="8229600" cy="5181600"/>
          </a:xfrm>
        </p:spPr>
        <p:txBody>
          <a:bodyPr/>
          <a:lstStyle/>
          <a:p>
            <a:r>
              <a:rPr lang="en-US" sz="4000" b="1" dirty="0" smtClean="0"/>
              <a:t>Vivid Verbs and Adjectives Practice</a:t>
            </a:r>
          </a:p>
          <a:p>
            <a:pPr lvl="1"/>
            <a:r>
              <a:rPr lang="en-US" sz="3200" dirty="0" smtClean="0"/>
              <a:t>Taking a look at both the Reference List handout and the “Breathtaking Adjectives” handout, correct the following sentences by making the adjectives and verbs more </a:t>
            </a:r>
            <a:r>
              <a:rPr lang="en-US" sz="3200" b="1" i="1" dirty="0" smtClean="0"/>
              <a:t>VIVID</a:t>
            </a:r>
            <a:r>
              <a:rPr lang="en-US" sz="3200" dirty="0" smtClean="0"/>
              <a:t>:</a:t>
            </a:r>
          </a:p>
          <a:p>
            <a:pPr lvl="2"/>
            <a:r>
              <a:rPr lang="en-US" sz="3200" i="1" dirty="0" smtClean="0"/>
              <a:t>The woman’s perfume smelled bad.</a:t>
            </a:r>
          </a:p>
          <a:p>
            <a:pPr lvl="2"/>
            <a:r>
              <a:rPr lang="en-US" sz="3200" i="1" dirty="0" smtClean="0"/>
              <a:t>Joey </a:t>
            </a:r>
            <a:r>
              <a:rPr lang="en-US" sz="3200" i="1" dirty="0"/>
              <a:t>quickly </a:t>
            </a:r>
            <a:r>
              <a:rPr lang="en-US" sz="3200" i="1" dirty="0" smtClean="0"/>
              <a:t>walked to the gas station in between classes.</a:t>
            </a:r>
          </a:p>
          <a:p>
            <a:pPr lvl="2"/>
            <a:r>
              <a:rPr lang="en-US" sz="3200" i="1" dirty="0" smtClean="0"/>
              <a:t>Ramon stared at the young woman’s beautiful eyes.</a:t>
            </a:r>
          </a:p>
          <a:p>
            <a:pPr lvl="2"/>
            <a:endParaRPr lang="en-US" dirty="0"/>
          </a:p>
        </p:txBody>
      </p:sp>
      <p:sp>
        <p:nvSpPr>
          <p:cNvPr id="6" name="SMARTInkShape-4"/>
          <p:cNvSpPr/>
          <p:nvPr/>
        </p:nvSpPr>
        <p:spPr>
          <a:xfrm>
            <a:off x="1991330" y="5768735"/>
            <a:ext cx="125007" cy="62195"/>
          </a:xfrm>
          <a:custGeom>
            <a:avLst/>
            <a:gdLst/>
            <a:ahLst/>
            <a:cxnLst/>
            <a:rect l="0" t="0" r="0" b="0"/>
            <a:pathLst>
              <a:path w="125007" h="62195">
                <a:moveTo>
                  <a:pt x="8920" y="53420"/>
                </a:moveTo>
                <a:lnTo>
                  <a:pt x="0" y="53420"/>
                </a:lnTo>
                <a:lnTo>
                  <a:pt x="7680" y="45733"/>
                </a:lnTo>
                <a:lnTo>
                  <a:pt x="9667" y="31471"/>
                </a:lnTo>
                <a:lnTo>
                  <a:pt x="15940" y="18070"/>
                </a:lnTo>
                <a:lnTo>
                  <a:pt x="16576" y="14971"/>
                </a:lnTo>
                <a:lnTo>
                  <a:pt x="25426" y="1628"/>
                </a:lnTo>
                <a:lnTo>
                  <a:pt x="28824" y="637"/>
                </a:lnTo>
                <a:lnTo>
                  <a:pt x="34349" y="0"/>
                </a:lnTo>
                <a:lnTo>
                  <a:pt x="34803" y="940"/>
                </a:lnTo>
                <a:lnTo>
                  <a:pt x="35306" y="4630"/>
                </a:lnTo>
                <a:lnTo>
                  <a:pt x="38176" y="9577"/>
                </a:lnTo>
                <a:lnTo>
                  <a:pt x="40330" y="12285"/>
                </a:lnTo>
                <a:lnTo>
                  <a:pt x="42724" y="20587"/>
                </a:lnTo>
                <a:lnTo>
                  <a:pt x="45379" y="40719"/>
                </a:lnTo>
                <a:lnTo>
                  <a:pt x="51657" y="53264"/>
                </a:lnTo>
                <a:lnTo>
                  <a:pt x="52294" y="56293"/>
                </a:lnTo>
                <a:lnTo>
                  <a:pt x="53711" y="58312"/>
                </a:lnTo>
                <a:lnTo>
                  <a:pt x="55648" y="59659"/>
                </a:lnTo>
                <a:lnTo>
                  <a:pt x="60446" y="61154"/>
                </a:lnTo>
                <a:lnTo>
                  <a:pt x="74526" y="62194"/>
                </a:lnTo>
                <a:lnTo>
                  <a:pt x="80412" y="59635"/>
                </a:lnTo>
                <a:lnTo>
                  <a:pt x="125006" y="17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149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Keystone Pipeline Analysis</a:t>
            </a:r>
            <a:endParaRPr lang="en-US" sz="4800" b="1" dirty="0"/>
          </a:p>
        </p:txBody>
      </p:sp>
      <p:sp>
        <p:nvSpPr>
          <p:cNvPr id="3" name="Content Placeholder 2"/>
          <p:cNvSpPr>
            <a:spLocks noGrp="1"/>
          </p:cNvSpPr>
          <p:nvPr>
            <p:ph sz="quarter" idx="1"/>
          </p:nvPr>
        </p:nvSpPr>
        <p:spPr/>
        <p:txBody>
          <a:bodyPr>
            <a:normAutofit/>
          </a:bodyPr>
          <a:lstStyle/>
          <a:p>
            <a:r>
              <a:rPr lang="en-US" sz="3600" dirty="0" smtClean="0"/>
              <a:t>1.  What knowledge is required to “get” the jokes?</a:t>
            </a:r>
          </a:p>
          <a:p>
            <a:r>
              <a:rPr lang="en-US" sz="3600" dirty="0" smtClean="0"/>
              <a:t>2.  How can even serious historical events be rendered in humorous ways?  Does the passage of time give us the ability to joke about the past?</a:t>
            </a:r>
          </a:p>
        </p:txBody>
      </p:sp>
    </p:spTree>
    <p:extLst>
      <p:ext uri="{BB962C8B-B14F-4D97-AF65-F5344CB8AC3E}">
        <p14:creationId xmlns:p14="http://schemas.microsoft.com/office/powerpoint/2010/main" val="1706284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Satiric Headlines</a:t>
            </a:r>
            <a:endParaRPr lang="en-US" sz="5400" b="1" dirty="0"/>
          </a:p>
        </p:txBody>
      </p:sp>
      <p:sp>
        <p:nvSpPr>
          <p:cNvPr id="3" name="Content Placeholder 2"/>
          <p:cNvSpPr>
            <a:spLocks noGrp="1"/>
          </p:cNvSpPr>
          <p:nvPr>
            <p:ph sz="quarter" idx="1"/>
          </p:nvPr>
        </p:nvSpPr>
        <p:spPr/>
        <p:txBody>
          <a:bodyPr>
            <a:normAutofit/>
          </a:bodyPr>
          <a:lstStyle/>
          <a:p>
            <a:r>
              <a:rPr lang="en-US" sz="3600" dirty="0" smtClean="0"/>
              <a:t>What follows are some popular satirical headlines.  As we look at each headline, identify what the current event / issue each headline is poking fun at…</a:t>
            </a:r>
            <a:endParaRPr lang="en-US" sz="3600" dirty="0"/>
          </a:p>
        </p:txBody>
      </p:sp>
    </p:spTree>
    <p:extLst>
      <p:ext uri="{BB962C8B-B14F-4D97-AF65-F5344CB8AC3E}">
        <p14:creationId xmlns:p14="http://schemas.microsoft.com/office/powerpoint/2010/main" val="284301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228600"/>
            <a:ext cx="8382000" cy="6400800"/>
          </a:xfrm>
        </p:spPr>
        <p:txBody>
          <a:bodyPr>
            <a:normAutofit fontScale="85000" lnSpcReduction="20000"/>
          </a:bodyPr>
          <a:lstStyle/>
          <a:p>
            <a:r>
              <a:rPr lang="en-US" b="1" dirty="0" smtClean="0"/>
              <a:t>Christ Returns to the NBA</a:t>
            </a:r>
          </a:p>
          <a:p>
            <a:pPr lvl="1"/>
            <a:r>
              <a:rPr lang="en-US" dirty="0"/>
              <a:t>“Christ's decision to return to the Hawks surprised insiders, considering that for years the Nazareth native had been crucified by the Atlanta press. Since He was drafted third overall out of Texas A&amp;M in 1986, Christ has been labeled too passive and forgiving to ever lead the Hawks to the promised land. Christ, however, has now apparently decided to turn the other </a:t>
            </a:r>
            <a:r>
              <a:rPr lang="en-US" dirty="0" smtClean="0"/>
              <a:t>cheek.”</a:t>
            </a:r>
          </a:p>
          <a:p>
            <a:r>
              <a:rPr lang="en-US" b="1" dirty="0"/>
              <a:t>Eminem Terrified As Daughter Begins Dating Man Raised On His </a:t>
            </a:r>
            <a:r>
              <a:rPr lang="en-US" b="1" dirty="0" smtClean="0"/>
              <a:t>Music</a:t>
            </a:r>
          </a:p>
          <a:p>
            <a:r>
              <a:rPr lang="en-US" b="1" dirty="0"/>
              <a:t>Johnson &amp; Johnson Introduces 'Nothing But Tears' Shampoo To Toughen Up </a:t>
            </a:r>
            <a:r>
              <a:rPr lang="en-US" b="1" dirty="0" smtClean="0"/>
              <a:t>Newborns</a:t>
            </a:r>
          </a:p>
          <a:p>
            <a:r>
              <a:rPr lang="en-US" b="1" dirty="0"/>
              <a:t>God Answers Prayers Of Paralyzed Little Boy 'No,' Says </a:t>
            </a:r>
            <a:r>
              <a:rPr lang="en-US" b="1" dirty="0" smtClean="0"/>
              <a:t>God</a:t>
            </a:r>
          </a:p>
          <a:p>
            <a:r>
              <a:rPr lang="en-US" b="1" dirty="0"/>
              <a:t>Black Man Given Nation's Worst </a:t>
            </a:r>
            <a:r>
              <a:rPr lang="en-US" b="1" dirty="0" smtClean="0"/>
              <a:t>Job</a:t>
            </a:r>
          </a:p>
          <a:p>
            <a:r>
              <a:rPr lang="en-US" b="1" dirty="0"/>
              <a:t>Pope Vows To Get Church Pedophilia Down To Acceptable </a:t>
            </a:r>
            <a:r>
              <a:rPr lang="en-US" b="1" dirty="0" smtClean="0"/>
              <a:t>Levels</a:t>
            </a:r>
          </a:p>
          <a:p>
            <a:r>
              <a:rPr lang="en-US" b="1" dirty="0" smtClean="0"/>
              <a:t>Studies Reveal: Babies are Stupid</a:t>
            </a:r>
          </a:p>
          <a:p>
            <a:r>
              <a:rPr lang="en-US" b="1" dirty="0" smtClean="0"/>
              <a:t>World Death Rate Holding Steady at 100 Percent</a:t>
            </a:r>
          </a:p>
          <a:p>
            <a:r>
              <a:rPr lang="en-US" b="1" dirty="0" smtClean="0"/>
              <a:t>Children, Creepy Middle-Aged Weirdos Swept Up in Harry Potter Craze</a:t>
            </a:r>
          </a:p>
          <a:p>
            <a:r>
              <a:rPr lang="en-US" b="1" dirty="0" smtClean="0"/>
              <a:t>Drugs Win Drug War</a:t>
            </a:r>
          </a:p>
          <a:p>
            <a:r>
              <a:rPr lang="en-US" b="1" dirty="0" smtClean="0"/>
              <a:t>Winner Didn’t Even Know It </a:t>
            </a:r>
            <a:r>
              <a:rPr lang="en-US" b="1" dirty="0"/>
              <a:t>W</a:t>
            </a:r>
            <a:r>
              <a:rPr lang="en-US" b="1" dirty="0" smtClean="0"/>
              <a:t>as Pie-Eating Contest </a:t>
            </a:r>
          </a:p>
          <a:p>
            <a:r>
              <a:rPr lang="en-US" b="1" dirty="0" smtClean="0"/>
              <a:t>Loved Ones Recall Man’s Cowardly Battle With Cancer</a:t>
            </a:r>
            <a:endParaRPr lang="en-US" dirty="0"/>
          </a:p>
        </p:txBody>
      </p:sp>
    </p:spTree>
    <p:extLst>
      <p:ext uri="{BB962C8B-B14F-4D97-AF65-F5344CB8AC3E}">
        <p14:creationId xmlns:p14="http://schemas.microsoft.com/office/powerpoint/2010/main" val="33684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5642</TotalTime>
  <Words>4920</Words>
  <Application>Microsoft Office PowerPoint</Application>
  <PresentationFormat>On-screen Show (4:3)</PresentationFormat>
  <Paragraphs>579</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Calibri</vt:lpstr>
      <vt:lpstr>Franklin Gothic Book</vt:lpstr>
      <vt:lpstr>Perpetua</vt:lpstr>
      <vt:lpstr>Times New Roman</vt:lpstr>
      <vt:lpstr>Wingdings</vt:lpstr>
      <vt:lpstr>Wingdings 2</vt:lpstr>
      <vt:lpstr>Equity</vt:lpstr>
      <vt:lpstr>January 12, 2017</vt:lpstr>
      <vt:lpstr>April 5, 2017</vt:lpstr>
      <vt:lpstr>PowerPoint Presentation</vt:lpstr>
      <vt:lpstr>PowerPoint Presentation</vt:lpstr>
      <vt:lpstr>The Onion Article Analysis – Choice of at least two (2)</vt:lpstr>
      <vt:lpstr>Taking a look at the article, “Facebook ‘satire’ tag could wipe out the Internet…”</vt:lpstr>
      <vt:lpstr>Keystone Pipeline Analysis</vt:lpstr>
      <vt:lpstr>Satiric Headlines</vt:lpstr>
      <vt:lpstr>PowerPoint Presentation</vt:lpstr>
      <vt:lpstr>In the Writing Assignments section of your notebook… Satiric Headlines </vt:lpstr>
      <vt:lpstr>January 19, 2017</vt:lpstr>
      <vt:lpstr>PowerPoint Presentation</vt:lpstr>
      <vt:lpstr>PowerPoint Presentation</vt:lpstr>
      <vt:lpstr>In the Writing Assignments section of your notebook…</vt:lpstr>
      <vt:lpstr>PowerPoint Presentation</vt:lpstr>
      <vt:lpstr>Identify 4-5 additional topics; record your satiric response to each one.</vt:lpstr>
      <vt:lpstr>January 25, 2017</vt:lpstr>
      <vt:lpstr>Taking a look at the essay,  “Unbareable Dress Code Policy”…</vt:lpstr>
      <vt:lpstr>January 27, 2017</vt:lpstr>
      <vt:lpstr>January 31, 2017 Intro. to Banksy Art Response</vt:lpstr>
      <vt:lpstr>February 2, 2017 Banksy – McDonald’s Piece Response</vt:lpstr>
      <vt:lpstr>In the Writing Assignments section of your notebook…</vt:lpstr>
      <vt:lpstr>PowerPoint Presentation</vt:lpstr>
      <vt:lpstr>February 6, 2017</vt:lpstr>
      <vt:lpstr>PowerPoint Presentation</vt:lpstr>
      <vt:lpstr>PowerPoint Presentation</vt:lpstr>
      <vt:lpstr>PowerPoint Presentation</vt:lpstr>
      <vt:lpstr>February 9, 2017</vt:lpstr>
      <vt:lpstr>PowerPoint Presentation</vt:lpstr>
      <vt:lpstr>Criteria for the Critical Review on Art:</vt:lpstr>
      <vt:lpstr>PowerPoint Presentation</vt:lpstr>
      <vt:lpstr>February 10, 2017</vt:lpstr>
      <vt:lpstr>February 15, 2017</vt:lpstr>
      <vt:lpstr>February 23, 2017</vt:lpstr>
      <vt:lpstr>February 27, 2017</vt:lpstr>
      <vt:lpstr>“Wear Sunscreen” Response Please copy into the Writing Assignments section of your notebook.</vt:lpstr>
      <vt:lpstr>PowerPoint Presentation</vt:lpstr>
      <vt:lpstr>How is the “Class of ’99” different from the “Class of 2018”?</vt:lpstr>
      <vt:lpstr>PowerPoint Presentation</vt:lpstr>
      <vt:lpstr>March 3, 2017</vt:lpstr>
      <vt:lpstr>March 7, 2017</vt:lpstr>
      <vt:lpstr>Making a Murderer Slate Review Questions Please copy into the Writing Assignments section of your notebook.</vt:lpstr>
      <vt:lpstr>March 13, 2017</vt:lpstr>
      <vt:lpstr>March 15, 2017</vt:lpstr>
      <vt:lpstr>March 21, 2017</vt:lpstr>
      <vt:lpstr>Today’s Players:</vt:lpstr>
      <vt:lpstr>March 23, 2017</vt:lpstr>
      <vt:lpstr>TotS Character Motivation – Act I Please copy into the Writing Assignments section of your notebook</vt:lpstr>
      <vt:lpstr>PowerPoint Presentation</vt:lpstr>
      <vt:lpstr>April 5, 2017</vt:lpstr>
      <vt:lpstr>April 7, 2017</vt:lpstr>
      <vt:lpstr>April 17, 2017</vt:lpstr>
      <vt:lpstr>Today’s Players:</vt:lpstr>
      <vt:lpstr>April 19, 2017</vt:lpstr>
      <vt:lpstr>PowerPoint Presentation</vt:lpstr>
      <vt:lpstr>PowerPoint Presentation</vt:lpstr>
      <vt:lpstr>Today’s Players:</vt:lpstr>
      <vt:lpstr>April 21, 2017</vt:lpstr>
      <vt:lpstr>Today’s Players:</vt:lpstr>
      <vt:lpstr>PowerPoint Presentation</vt:lpstr>
      <vt:lpstr>May 1, 2017</vt:lpstr>
      <vt:lpstr>May 3, 2017</vt:lpstr>
      <vt:lpstr>PowerPoint Presentation</vt:lpstr>
      <vt:lpstr>PowerPoint Presentation</vt:lpstr>
      <vt:lpstr>May 5, 2017</vt:lpstr>
      <vt:lpstr>Artifact Exhibit Walk Please copy into the Writing Assignments section of your notebook.</vt:lpstr>
      <vt:lpstr>May 9, 2017</vt:lpstr>
      <vt:lpstr>May 11, 2017</vt:lpstr>
    </vt:vector>
  </TitlesOfParts>
  <Company>Jeffco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12, 2016</dc:title>
  <dc:creator>User</dc:creator>
  <cp:lastModifiedBy>Malloy Sean P</cp:lastModifiedBy>
  <cp:revision>162</cp:revision>
  <dcterms:created xsi:type="dcterms:W3CDTF">2017-01-11T17:56:33Z</dcterms:created>
  <dcterms:modified xsi:type="dcterms:W3CDTF">2017-05-11T20:29:27Z</dcterms:modified>
</cp:coreProperties>
</file>