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handoutMasterIdLst>
    <p:handoutMasterId r:id="rId18"/>
  </p:handoutMasterIdLst>
  <p:sldIdLst>
    <p:sldId id="256" r:id="rId2"/>
    <p:sldId id="257" r:id="rId3"/>
    <p:sldId id="270" r:id="rId4"/>
    <p:sldId id="258" r:id="rId5"/>
    <p:sldId id="259" r:id="rId6"/>
    <p:sldId id="264" r:id="rId7"/>
    <p:sldId id="260" r:id="rId8"/>
    <p:sldId id="267" r:id="rId9"/>
    <p:sldId id="261" r:id="rId10"/>
    <p:sldId id="269" r:id="rId11"/>
    <p:sldId id="271" r:id="rId12"/>
    <p:sldId id="273" r:id="rId13"/>
    <p:sldId id="262" r:id="rId14"/>
    <p:sldId id="263" r:id="rId15"/>
    <p:sldId id="268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272CDCE-6E40-4913-8E89-448640DA5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AFB8633-7840-444D-887E-3CA708681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EF29D-A6C4-4A09-86A1-A9D3C49B1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881AC-54D3-42B7-A03B-5096366E0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D22FF-B5A7-4C5D-8771-FA5813136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35E3A9C-9CC7-4BB1-B936-0C9A7A4CD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E733F2F3-2712-48B2-8DE7-1FEEA9A3C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F16DEB3D-96A9-4BA3-A328-E3F1CA079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BE15C-526A-4EB3-9428-2ADFBEC1D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E1E2B-2836-431A-8EF3-B4A10FF55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8612A40-2BC4-4029-9C85-3D4FF2EA80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0243651-F6FD-4D4B-BC48-00193FCB59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8C945E-CE0E-4309-9B5D-E07CCB4C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Self-Editing Your Essay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Please have at </a:t>
            </a:r>
            <a:r>
              <a:rPr lang="en-US" smtClean="0"/>
              <a:t>least five (5) </a:t>
            </a:r>
            <a:r>
              <a:rPr lang="en-US" dirty="0" smtClean="0"/>
              <a:t>different colors to your disposal…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Examine your body paragraphs…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you included a direct quote from the text, make sure that it:</a:t>
            </a:r>
          </a:p>
          <a:p>
            <a:pPr lvl="1"/>
            <a:r>
              <a:rPr lang="en-US" dirty="0"/>
              <a:t>Contains quotation marks.</a:t>
            </a:r>
          </a:p>
          <a:p>
            <a:pPr lvl="1"/>
            <a:r>
              <a:rPr lang="en-US" dirty="0"/>
              <a:t>Is cited appropriately.  Be sure to use the </a:t>
            </a:r>
            <a:r>
              <a:rPr lang="en-US" dirty="0" smtClean="0"/>
              <a:t>page number(s).</a:t>
            </a:r>
            <a:endParaRPr lang="en-US" dirty="0"/>
          </a:p>
          <a:p>
            <a:pPr lvl="2"/>
            <a:r>
              <a:rPr lang="en-US" dirty="0" smtClean="0"/>
              <a:t>(72-73).  </a:t>
            </a:r>
            <a:r>
              <a:rPr lang="en-US" dirty="0"/>
              <a:t>Notice how the period goes on the </a:t>
            </a:r>
            <a:r>
              <a:rPr lang="en-US" b="1" dirty="0">
                <a:solidFill>
                  <a:srgbClr val="7030A0"/>
                </a:solidFill>
              </a:rPr>
              <a:t>outside</a:t>
            </a:r>
            <a:r>
              <a:rPr lang="en-US" dirty="0"/>
              <a:t> of the citation.</a:t>
            </a:r>
          </a:p>
          <a:p>
            <a:pPr lvl="2"/>
            <a:r>
              <a:rPr lang="en-US" dirty="0"/>
              <a:t>Please cite line numbers even if you’re not using a quote.</a:t>
            </a:r>
          </a:p>
          <a:p>
            <a:pPr lvl="1"/>
            <a:r>
              <a:rPr lang="en-US" dirty="0"/>
              <a:t>There is an opening to the quote.  Never leave it standing alone.  Be sure that you set it up...</a:t>
            </a:r>
          </a:p>
          <a:p>
            <a:pPr lvl="2"/>
            <a:r>
              <a:rPr lang="en-US" dirty="0"/>
              <a:t>Angered, </a:t>
            </a:r>
            <a:r>
              <a:rPr lang="en-US" dirty="0" smtClean="0"/>
              <a:t>Crooks </a:t>
            </a:r>
            <a:r>
              <a:rPr lang="en-US" dirty="0"/>
              <a:t>states, </a:t>
            </a:r>
            <a:r>
              <a:rPr lang="en-US" sz="2600" b="1" dirty="0">
                <a:solidFill>
                  <a:srgbClr val="7030A0"/>
                </a:solidFill>
              </a:rPr>
              <a:t>“…</a:t>
            </a:r>
          </a:p>
          <a:p>
            <a:pPr lvl="2"/>
            <a:r>
              <a:rPr lang="en-US" dirty="0"/>
              <a:t>In his weeping despair, </a:t>
            </a:r>
            <a:r>
              <a:rPr lang="en-US" dirty="0" smtClean="0"/>
              <a:t>George </a:t>
            </a:r>
            <a:r>
              <a:rPr lang="en-US" dirty="0"/>
              <a:t>bemoans, </a:t>
            </a:r>
            <a:r>
              <a:rPr lang="en-US" sz="2600" b="1" dirty="0">
                <a:solidFill>
                  <a:srgbClr val="7030A0"/>
                </a:solidFill>
              </a:rPr>
              <a:t>“…</a:t>
            </a:r>
          </a:p>
          <a:p>
            <a:pPr lvl="2"/>
            <a:r>
              <a:rPr lang="en-US" dirty="0"/>
              <a:t>According to </a:t>
            </a:r>
            <a:r>
              <a:rPr lang="en-US" dirty="0" smtClean="0"/>
              <a:t>Steinbeck, </a:t>
            </a:r>
            <a:r>
              <a:rPr lang="en-US" sz="2600" b="1" dirty="0">
                <a:solidFill>
                  <a:srgbClr val="7030A0"/>
                </a:solidFill>
              </a:rPr>
              <a:t>“…</a:t>
            </a:r>
          </a:p>
          <a:p>
            <a:pPr lvl="2"/>
            <a:r>
              <a:rPr lang="en-US" dirty="0" smtClean="0"/>
              <a:t>Steinbeck </a:t>
            </a:r>
            <a:r>
              <a:rPr lang="en-US" dirty="0"/>
              <a:t>asserts that </a:t>
            </a:r>
            <a:r>
              <a:rPr lang="en-US" dirty="0" smtClean="0"/>
              <a:t>Lennie </a:t>
            </a:r>
            <a:r>
              <a:rPr lang="en-US" dirty="0"/>
              <a:t>is </a:t>
            </a:r>
            <a:r>
              <a:rPr lang="en-US" sz="2600" b="1" dirty="0">
                <a:solidFill>
                  <a:srgbClr val="7030A0"/>
                </a:solidFill>
              </a:rPr>
              <a:t>“…</a:t>
            </a:r>
          </a:p>
          <a:p>
            <a:endParaRPr lang="en-US" dirty="0" smtClean="0"/>
          </a:p>
          <a:p>
            <a:r>
              <a:rPr lang="en-US" dirty="0" smtClean="0"/>
              <a:t>Run through your essay underline all quotes and indicate where the citation should go.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5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some more at your body paragraphs…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that your </a:t>
            </a:r>
            <a:r>
              <a:rPr lang="en-US" b="1" i="1" dirty="0" smtClean="0"/>
              <a:t>EVIDENCE </a:t>
            </a:r>
            <a:r>
              <a:rPr lang="en-US" dirty="0" smtClean="0"/>
              <a:t>has been underlined, take a look at your </a:t>
            </a:r>
            <a:r>
              <a:rPr lang="en-US" b="1" i="1" dirty="0" smtClean="0"/>
              <a:t>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another color, highlight the </a:t>
            </a:r>
            <a:r>
              <a:rPr lang="en-US" b="1" i="1" dirty="0" smtClean="0"/>
              <a:t>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that each paragraph is not just summary.  There needs to </a:t>
            </a:r>
            <a:r>
              <a:rPr lang="en-US" b="1" i="1" dirty="0" smtClean="0"/>
              <a:t>ANALYSIS</a:t>
            </a:r>
            <a:r>
              <a:rPr lang="en-US" dirty="0" smtClean="0"/>
              <a:t> within each paragraph.</a:t>
            </a:r>
          </a:p>
          <a:p>
            <a:r>
              <a:rPr lang="en-US" dirty="0" smtClean="0"/>
              <a:t>You should have more </a:t>
            </a:r>
            <a:r>
              <a:rPr lang="en-US" b="1" i="1" dirty="0" smtClean="0"/>
              <a:t>ANALYSIS </a:t>
            </a:r>
            <a:r>
              <a:rPr lang="en-US" dirty="0" smtClean="0"/>
              <a:t>than </a:t>
            </a:r>
            <a:r>
              <a:rPr lang="en-US" b="1" i="1" dirty="0" smtClean="0"/>
              <a:t>EVIDENCE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2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914400" y="493851"/>
            <a:ext cx="7162799" cy="590694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657600" y="1905000"/>
            <a:ext cx="1676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3276600"/>
            <a:ext cx="3352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938965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133600"/>
            <a:ext cx="2514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E</a:t>
            </a:r>
            <a:r>
              <a:rPr lang="en-US" sz="3200" b="1" dirty="0" smtClean="0">
                <a:solidFill>
                  <a:schemeClr val="bg1"/>
                </a:solidFill>
              </a:rPr>
              <a:t>vidence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2699" y="3829414"/>
            <a:ext cx="388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chemeClr val="bg1"/>
                </a:solidFill>
              </a:rPr>
              <a:t>A</a:t>
            </a:r>
            <a:r>
              <a:rPr lang="en-US" sz="3600" b="1" dirty="0" smtClean="0">
                <a:solidFill>
                  <a:schemeClr val="bg1"/>
                </a:solidFill>
              </a:rPr>
              <a:t>nalysis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pSp>
        <p:nvGrpSpPr>
          <p:cNvPr id="117" name="SMARTInkShape-Group22"/>
          <p:cNvGrpSpPr/>
          <p:nvPr/>
        </p:nvGrpSpPr>
        <p:grpSpPr>
          <a:xfrm>
            <a:off x="8590359" y="2509242"/>
            <a:ext cx="71439" cy="187525"/>
            <a:chOff x="8590359" y="2509242"/>
            <a:chExt cx="71439" cy="187525"/>
          </a:xfrm>
        </p:grpSpPr>
        <p:sp>
          <p:nvSpPr>
            <p:cNvPr id="115" name="SMARTInkShape-79"/>
            <p:cNvSpPr/>
            <p:nvPr/>
          </p:nvSpPr>
          <p:spPr>
            <a:xfrm>
              <a:off x="8590359" y="250924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80"/>
            <p:cNvSpPr/>
            <p:nvPr/>
          </p:nvSpPr>
          <p:spPr>
            <a:xfrm>
              <a:off x="8652867" y="2687836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7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Examine your conclusion…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Reiterate your thesis.</a:t>
            </a:r>
          </a:p>
          <a:p>
            <a:pPr eaLnBrk="1" hangingPunct="1">
              <a:defRPr/>
            </a:pPr>
            <a:r>
              <a:rPr lang="en-US" dirty="0" smtClean="0"/>
              <a:t>What would you like your reader to recognize and realize?</a:t>
            </a:r>
          </a:p>
          <a:p>
            <a:pPr eaLnBrk="1" hangingPunct="1">
              <a:defRPr/>
            </a:pPr>
            <a:r>
              <a:rPr lang="en-US" dirty="0" smtClean="0"/>
              <a:t>Leave a powerful </a:t>
            </a:r>
            <a:r>
              <a:rPr lang="en-US" smtClean="0"/>
              <a:t>final impression on your reader.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Examine your conclusion… (cont’d)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Ring that bell at the end of the paper!!!</a:t>
            </a:r>
          </a:p>
          <a:p>
            <a:pPr eaLnBrk="1" hangingPunct="1">
              <a:defRPr/>
            </a:pPr>
            <a:r>
              <a:rPr lang="en-US" dirty="0" smtClean="0"/>
              <a:t>What lesson did you learn?  What kind of insight did you gain??</a:t>
            </a:r>
          </a:p>
          <a:p>
            <a:pPr eaLnBrk="1" hangingPunct="1">
              <a:defRPr/>
            </a:pPr>
            <a:r>
              <a:rPr lang="en-US" dirty="0" smtClean="0"/>
              <a:t>Reiterate your thesis statement (but do not completely restate it).</a:t>
            </a:r>
          </a:p>
          <a:p>
            <a:pPr eaLnBrk="1" hangingPunct="1">
              <a:defRPr/>
            </a:pPr>
            <a:r>
              <a:rPr lang="en-US" dirty="0" smtClean="0"/>
              <a:t>Avoid “In conclusion,” “All in all,” “To sum it up”…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Last-minute fine tuning…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on the following things with your essay:</a:t>
            </a:r>
          </a:p>
          <a:p>
            <a:pPr lvl="1"/>
            <a:r>
              <a:rPr lang="en-US" dirty="0" smtClean="0"/>
              <a:t>should be in </a:t>
            </a:r>
            <a:r>
              <a:rPr lang="en-US" sz="2800" b="1" i="1" dirty="0" smtClean="0"/>
              <a:t>italics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it </a:t>
            </a:r>
            <a:r>
              <a:rPr lang="en-US" dirty="0" err="1" smtClean="0"/>
              <a:t>dou</a:t>
            </a:r>
            <a:r>
              <a:rPr lang="en-US" i="1" dirty="0" err="1"/>
              <a:t>To</a:t>
            </a:r>
            <a:r>
              <a:rPr lang="en-US" i="1" dirty="0"/>
              <a:t> Kill a Mockingbird </a:t>
            </a:r>
            <a:r>
              <a:rPr lang="en-US" dirty="0" err="1" smtClean="0"/>
              <a:t>ble</a:t>
            </a:r>
            <a:r>
              <a:rPr lang="en-US" dirty="0" smtClean="0"/>
              <a:t>-spaced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Are there spaces between paragraphs?  Take them out!!!</a:t>
            </a:r>
          </a:p>
          <a:p>
            <a:pPr lvl="1"/>
            <a:r>
              <a:rPr lang="en-US" dirty="0" smtClean="0"/>
              <a:t>Times New Roman, 12 pt. font?</a:t>
            </a:r>
          </a:p>
          <a:p>
            <a:pPr lvl="1"/>
            <a:r>
              <a:rPr lang="en-US" b="1" dirty="0" smtClean="0"/>
              <a:t>Does it have a creative and unique title?</a:t>
            </a:r>
          </a:p>
          <a:p>
            <a:pPr lvl="1"/>
            <a:r>
              <a:rPr lang="en-US" dirty="0" smtClean="0"/>
              <a:t>Is your name and period in the top left-hand corner?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Analysis Final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Drafts of the essay are due Thursday, 11/17/16.  Please bring both the final draft, as well as this edited copy.</a:t>
            </a:r>
          </a:p>
          <a:p>
            <a:r>
              <a:rPr lang="en-US" dirty="0" smtClean="0"/>
              <a:t>There needs to be evidence that changes were made from the rough draft to the final draft!!!</a:t>
            </a:r>
          </a:p>
          <a:p>
            <a:pPr lvl="1"/>
            <a:r>
              <a:rPr lang="en-US" dirty="0" smtClean="0"/>
              <a:t>Final Draft = 200 Points</a:t>
            </a:r>
          </a:p>
          <a:p>
            <a:pPr lvl="1"/>
            <a:r>
              <a:rPr lang="en-US" dirty="0" smtClean="0"/>
              <a:t>Edited Rough Draft = 25 Points</a:t>
            </a:r>
          </a:p>
          <a:p>
            <a:pPr lvl="1"/>
            <a:r>
              <a:rPr lang="en-US" dirty="0" smtClean="0"/>
              <a:t>Completed Outline = 25 Points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Highlight your very first sentence…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Does it compel a reader’s attention?</a:t>
            </a:r>
          </a:p>
          <a:p>
            <a:pPr eaLnBrk="1" hangingPunct="1">
              <a:defRPr/>
            </a:pPr>
            <a:r>
              <a:rPr lang="en-US" smtClean="0"/>
              <a:t>Is it exciting?</a:t>
            </a:r>
          </a:p>
          <a:p>
            <a:pPr eaLnBrk="1" hangingPunct="1">
              <a:defRPr/>
            </a:pPr>
            <a:r>
              <a:rPr lang="en-US" smtClean="0"/>
              <a:t>Does it need to be changed?</a:t>
            </a:r>
          </a:p>
          <a:p>
            <a:pPr eaLnBrk="1" hangingPunct="1">
              <a:defRPr/>
            </a:pPr>
            <a:r>
              <a:rPr lang="en-US" smtClean="0"/>
              <a:t>Try to make it grab the reader’s attention!!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your Thesis…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strong?</a:t>
            </a:r>
          </a:p>
          <a:p>
            <a:r>
              <a:rPr lang="en-US" dirty="0" smtClean="0"/>
              <a:t>Is there a subject and an opinion?</a:t>
            </a:r>
          </a:p>
          <a:p>
            <a:r>
              <a:rPr lang="en-US" dirty="0" smtClean="0"/>
              <a:t>Make sure that it is direct and argumentative.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Draw a green X over each period at the end of each sentence…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Is there a variety in your sentence structures?</a:t>
            </a:r>
          </a:p>
          <a:p>
            <a:pPr eaLnBrk="1" hangingPunct="1">
              <a:defRPr/>
            </a:pPr>
            <a:r>
              <a:rPr lang="en-US" dirty="0" smtClean="0"/>
              <a:t>If you have way too many periods…</a:t>
            </a:r>
          </a:p>
          <a:p>
            <a:pPr lvl="1">
              <a:defRPr/>
            </a:pPr>
            <a:r>
              <a:rPr lang="en-US" dirty="0" smtClean="0"/>
              <a:t>Your sentences are too short and choppy.</a:t>
            </a:r>
          </a:p>
          <a:p>
            <a:pPr eaLnBrk="1" hangingPunct="1">
              <a:defRPr/>
            </a:pPr>
            <a:r>
              <a:rPr lang="en-US" dirty="0" smtClean="0"/>
              <a:t>If you have way too few periods…</a:t>
            </a:r>
          </a:p>
          <a:p>
            <a:pPr lvl="1">
              <a:defRPr/>
            </a:pPr>
            <a:r>
              <a:rPr lang="en-US" dirty="0" smtClean="0"/>
              <a:t>You might have some run-on sentences.  Consider splitting up your sentences.</a:t>
            </a:r>
          </a:p>
          <a:p>
            <a:pPr eaLnBrk="1" hangingPunct="1">
              <a:defRPr/>
            </a:pPr>
            <a:r>
              <a:rPr lang="en-US" dirty="0" smtClean="0"/>
              <a:t>Write the total number after the very last sentence.</a:t>
            </a:r>
          </a:p>
          <a:p>
            <a:pPr eaLnBrk="1" hangingPunct="1">
              <a:defRPr/>
            </a:pPr>
            <a:r>
              <a:rPr lang="en-US" dirty="0" smtClean="0"/>
              <a:t>There is a certain power behind those shorter sentences.  Make some sentences long, and others short.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Scan your essay for RIP (Rest in Peace) words…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Really</a:t>
            </a:r>
          </a:p>
          <a:p>
            <a:pPr eaLnBrk="1" hangingPunct="1">
              <a:defRPr/>
            </a:pPr>
            <a:r>
              <a:rPr lang="en-US" dirty="0" smtClean="0"/>
              <a:t>A lot</a:t>
            </a:r>
          </a:p>
          <a:p>
            <a:pPr eaLnBrk="1" hangingPunct="1">
              <a:defRPr/>
            </a:pPr>
            <a:r>
              <a:rPr lang="en-US" dirty="0" smtClean="0"/>
              <a:t>Great</a:t>
            </a:r>
          </a:p>
          <a:p>
            <a:pPr eaLnBrk="1" hangingPunct="1">
              <a:defRPr/>
            </a:pPr>
            <a:r>
              <a:rPr lang="en-US" dirty="0" smtClean="0"/>
              <a:t>Awesome</a:t>
            </a:r>
          </a:p>
          <a:p>
            <a:pPr eaLnBrk="1" hangingPunct="1">
              <a:defRPr/>
            </a:pPr>
            <a:r>
              <a:rPr lang="en-US" dirty="0" smtClean="0"/>
              <a:t>Very</a:t>
            </a:r>
          </a:p>
          <a:p>
            <a:pPr eaLnBrk="1" hangingPunct="1">
              <a:defRPr/>
            </a:pPr>
            <a:r>
              <a:rPr lang="en-US" dirty="0" smtClean="0"/>
              <a:t>Get</a:t>
            </a:r>
          </a:p>
          <a:p>
            <a:pPr eaLnBrk="1" hangingPunct="1">
              <a:defRPr/>
            </a:pPr>
            <a:r>
              <a:rPr lang="en-US" dirty="0" smtClean="0"/>
              <a:t>Good</a:t>
            </a:r>
          </a:p>
          <a:p>
            <a:pPr eaLnBrk="1" hangingPunct="1">
              <a:defRPr/>
            </a:pPr>
            <a:r>
              <a:rPr lang="en-US" dirty="0" smtClean="0"/>
              <a:t>Bad</a:t>
            </a:r>
          </a:p>
          <a:p>
            <a:pPr eaLnBrk="1" hangingPunct="1">
              <a:defRPr/>
            </a:pPr>
            <a:r>
              <a:rPr lang="en-US" dirty="0" smtClean="0"/>
              <a:t>Nice</a:t>
            </a:r>
          </a:p>
          <a:p>
            <a:pPr eaLnBrk="1" hangingPunct="1">
              <a:defRPr/>
            </a:pPr>
            <a:r>
              <a:rPr lang="en-US" dirty="0" smtClean="0"/>
              <a:t>You (should only be used in certain situations)</a:t>
            </a:r>
          </a:p>
          <a:p>
            <a:pPr eaLnBrk="1" hangingPunct="1">
              <a:defRPr/>
            </a:pPr>
            <a:r>
              <a:rPr lang="en-US" dirty="0" smtClean="0"/>
              <a:t>I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Draw a red line through each one!!!</a:t>
            </a:r>
          </a:p>
        </p:txBody>
      </p:sp>
      <p:grpSp>
        <p:nvGrpSpPr>
          <p:cNvPr id="4" name="SMARTInkShape-Group1"/>
          <p:cNvGrpSpPr/>
          <p:nvPr/>
        </p:nvGrpSpPr>
        <p:grpSpPr>
          <a:xfrm>
            <a:off x="6697270" y="1759959"/>
            <a:ext cx="1357309" cy="1731540"/>
            <a:chOff x="6697270" y="1759959"/>
            <a:chExt cx="1357309" cy="1731540"/>
          </a:xfrm>
        </p:grpSpPr>
        <p:sp>
          <p:nvSpPr>
            <p:cNvPr id="2" name="SMARTInkShape-1"/>
            <p:cNvSpPr/>
            <p:nvPr/>
          </p:nvSpPr>
          <p:spPr>
            <a:xfrm>
              <a:off x="6697270" y="1759959"/>
              <a:ext cx="1196575" cy="1731540"/>
            </a:xfrm>
            <a:custGeom>
              <a:avLst/>
              <a:gdLst/>
              <a:ahLst/>
              <a:cxnLst/>
              <a:rect l="0" t="0" r="0" b="0"/>
              <a:pathLst>
                <a:path w="1196575" h="1731540">
                  <a:moveTo>
                    <a:pt x="98222" y="1695830"/>
                  </a:moveTo>
                  <a:lnTo>
                    <a:pt x="98222" y="1700570"/>
                  </a:lnTo>
                  <a:lnTo>
                    <a:pt x="95577" y="1705544"/>
                  </a:lnTo>
                  <a:lnTo>
                    <a:pt x="90534" y="1712080"/>
                  </a:lnTo>
                  <a:lnTo>
                    <a:pt x="89296" y="1722583"/>
                  </a:lnTo>
                  <a:lnTo>
                    <a:pt x="89293" y="1730304"/>
                  </a:lnTo>
                  <a:lnTo>
                    <a:pt x="88300" y="1730719"/>
                  </a:lnTo>
                  <a:lnTo>
                    <a:pt x="80471" y="1731539"/>
                  </a:lnTo>
                  <a:lnTo>
                    <a:pt x="80395" y="1726806"/>
                  </a:lnTo>
                  <a:lnTo>
                    <a:pt x="79392" y="1725410"/>
                  </a:lnTo>
                  <a:lnTo>
                    <a:pt x="75631" y="1723859"/>
                  </a:lnTo>
                  <a:lnTo>
                    <a:pt x="74232" y="1722454"/>
                  </a:lnTo>
                  <a:lnTo>
                    <a:pt x="72677" y="1718246"/>
                  </a:lnTo>
                  <a:lnTo>
                    <a:pt x="70687" y="1701324"/>
                  </a:lnTo>
                  <a:lnTo>
                    <a:pt x="65369" y="1689630"/>
                  </a:lnTo>
                  <a:lnTo>
                    <a:pt x="63777" y="1679515"/>
                  </a:lnTo>
                  <a:lnTo>
                    <a:pt x="55132" y="1668405"/>
                  </a:lnTo>
                  <a:lnTo>
                    <a:pt x="48659" y="1662663"/>
                  </a:lnTo>
                  <a:lnTo>
                    <a:pt x="41468" y="1648347"/>
                  </a:lnTo>
                  <a:lnTo>
                    <a:pt x="29343" y="1605168"/>
                  </a:lnTo>
                  <a:lnTo>
                    <a:pt x="20418" y="1563673"/>
                  </a:lnTo>
                  <a:lnTo>
                    <a:pt x="15968" y="1530334"/>
                  </a:lnTo>
                  <a:lnTo>
                    <a:pt x="11012" y="1491682"/>
                  </a:lnTo>
                  <a:lnTo>
                    <a:pt x="9543" y="1452449"/>
                  </a:lnTo>
                  <a:lnTo>
                    <a:pt x="6463" y="1409405"/>
                  </a:lnTo>
                  <a:lnTo>
                    <a:pt x="2870" y="1379022"/>
                  </a:lnTo>
                  <a:lnTo>
                    <a:pt x="1273" y="1345675"/>
                  </a:lnTo>
                  <a:lnTo>
                    <a:pt x="564" y="1313656"/>
                  </a:lnTo>
                  <a:lnTo>
                    <a:pt x="248" y="1281897"/>
                  </a:lnTo>
                  <a:lnTo>
                    <a:pt x="108" y="1247938"/>
                  </a:lnTo>
                  <a:lnTo>
                    <a:pt x="45" y="1213001"/>
                  </a:lnTo>
                  <a:lnTo>
                    <a:pt x="17" y="1176638"/>
                  </a:lnTo>
                  <a:lnTo>
                    <a:pt x="6" y="1137325"/>
                  </a:lnTo>
                  <a:lnTo>
                    <a:pt x="0" y="1099348"/>
                  </a:lnTo>
                  <a:lnTo>
                    <a:pt x="989" y="1061633"/>
                  </a:lnTo>
                  <a:lnTo>
                    <a:pt x="4737" y="1021720"/>
                  </a:lnTo>
                  <a:lnTo>
                    <a:pt x="7063" y="983475"/>
                  </a:lnTo>
                  <a:lnTo>
                    <a:pt x="8098" y="945642"/>
                  </a:lnTo>
                  <a:lnTo>
                    <a:pt x="8558" y="905676"/>
                  </a:lnTo>
                  <a:lnTo>
                    <a:pt x="11407" y="867409"/>
                  </a:lnTo>
                  <a:lnTo>
                    <a:pt x="15982" y="829565"/>
                  </a:lnTo>
                  <a:lnTo>
                    <a:pt x="21321" y="789594"/>
                  </a:lnTo>
                  <a:lnTo>
                    <a:pt x="24356" y="751324"/>
                  </a:lnTo>
                  <a:lnTo>
                    <a:pt x="27690" y="714471"/>
                  </a:lnTo>
                  <a:lnTo>
                    <a:pt x="35786" y="678249"/>
                  </a:lnTo>
                  <a:lnTo>
                    <a:pt x="43353" y="639660"/>
                  </a:lnTo>
                  <a:lnTo>
                    <a:pt x="50024" y="600351"/>
                  </a:lnTo>
                  <a:lnTo>
                    <a:pt x="56295" y="563036"/>
                  </a:lnTo>
                  <a:lnTo>
                    <a:pt x="65036" y="526608"/>
                  </a:lnTo>
                  <a:lnTo>
                    <a:pt x="75535" y="490574"/>
                  </a:lnTo>
                  <a:lnTo>
                    <a:pt x="86817" y="454716"/>
                  </a:lnTo>
                  <a:lnTo>
                    <a:pt x="98444" y="421580"/>
                  </a:lnTo>
                  <a:lnTo>
                    <a:pt x="110228" y="390317"/>
                  </a:lnTo>
                  <a:lnTo>
                    <a:pt x="122079" y="359886"/>
                  </a:lnTo>
                  <a:lnTo>
                    <a:pt x="136607" y="327179"/>
                  </a:lnTo>
                  <a:lnTo>
                    <a:pt x="151993" y="293790"/>
                  </a:lnTo>
                  <a:lnTo>
                    <a:pt x="165446" y="262415"/>
                  </a:lnTo>
                  <a:lnTo>
                    <a:pt x="188916" y="221601"/>
                  </a:lnTo>
                  <a:lnTo>
                    <a:pt x="219463" y="184372"/>
                  </a:lnTo>
                  <a:lnTo>
                    <a:pt x="248908" y="148206"/>
                  </a:lnTo>
                  <a:lnTo>
                    <a:pt x="291662" y="107559"/>
                  </a:lnTo>
                  <a:lnTo>
                    <a:pt x="332445" y="70867"/>
                  </a:lnTo>
                  <a:lnTo>
                    <a:pt x="366721" y="46555"/>
                  </a:lnTo>
                  <a:lnTo>
                    <a:pt x="402011" y="29429"/>
                  </a:lnTo>
                  <a:lnTo>
                    <a:pt x="437604" y="18071"/>
                  </a:lnTo>
                  <a:lnTo>
                    <a:pt x="473285" y="8422"/>
                  </a:lnTo>
                  <a:lnTo>
                    <a:pt x="508992" y="1925"/>
                  </a:lnTo>
                  <a:lnTo>
                    <a:pt x="544708" y="0"/>
                  </a:lnTo>
                  <a:lnTo>
                    <a:pt x="580426" y="2076"/>
                  </a:lnTo>
                  <a:lnTo>
                    <a:pt x="616144" y="8974"/>
                  </a:lnTo>
                  <a:lnTo>
                    <a:pt x="651863" y="19948"/>
                  </a:lnTo>
                  <a:lnTo>
                    <a:pt x="687582" y="35767"/>
                  </a:lnTo>
                  <a:lnTo>
                    <a:pt x="723300" y="55668"/>
                  </a:lnTo>
                  <a:lnTo>
                    <a:pt x="759019" y="80416"/>
                  </a:lnTo>
                  <a:lnTo>
                    <a:pt x="794738" y="109246"/>
                  </a:lnTo>
                  <a:lnTo>
                    <a:pt x="830457" y="142924"/>
                  </a:lnTo>
                  <a:lnTo>
                    <a:pt x="863530" y="178038"/>
                  </a:lnTo>
                  <a:lnTo>
                    <a:pt x="892181" y="216223"/>
                  </a:lnTo>
                  <a:lnTo>
                    <a:pt x="919522" y="258957"/>
                  </a:lnTo>
                  <a:lnTo>
                    <a:pt x="937510" y="289266"/>
                  </a:lnTo>
                  <a:lnTo>
                    <a:pt x="955426" y="322581"/>
                  </a:lnTo>
                  <a:lnTo>
                    <a:pt x="973311" y="357232"/>
                  </a:lnTo>
                  <a:lnTo>
                    <a:pt x="991182" y="393468"/>
                  </a:lnTo>
                  <a:lnTo>
                    <a:pt x="1009046" y="432724"/>
                  </a:lnTo>
                  <a:lnTo>
                    <a:pt x="1024262" y="470676"/>
                  </a:lnTo>
                  <a:lnTo>
                    <a:pt x="1037639" y="509372"/>
                  </a:lnTo>
                  <a:lnTo>
                    <a:pt x="1050200" y="553028"/>
                  </a:lnTo>
                  <a:lnTo>
                    <a:pt x="1062396" y="596244"/>
                  </a:lnTo>
                  <a:lnTo>
                    <a:pt x="1074431" y="638602"/>
                  </a:lnTo>
                  <a:lnTo>
                    <a:pt x="1086395" y="680578"/>
                  </a:lnTo>
                  <a:lnTo>
                    <a:pt x="1098327" y="725032"/>
                  </a:lnTo>
                  <a:lnTo>
                    <a:pt x="1104287" y="747998"/>
                  </a:lnTo>
                  <a:lnTo>
                    <a:pt x="1109252" y="771247"/>
                  </a:lnTo>
                  <a:lnTo>
                    <a:pt x="1113554" y="794684"/>
                  </a:lnTo>
                  <a:lnTo>
                    <a:pt x="1117415" y="818245"/>
                  </a:lnTo>
                  <a:lnTo>
                    <a:pt x="1121973" y="841891"/>
                  </a:lnTo>
                  <a:lnTo>
                    <a:pt x="1126996" y="865592"/>
                  </a:lnTo>
                  <a:lnTo>
                    <a:pt x="1132330" y="889330"/>
                  </a:lnTo>
                  <a:lnTo>
                    <a:pt x="1136877" y="914085"/>
                  </a:lnTo>
                  <a:lnTo>
                    <a:pt x="1140901" y="939518"/>
                  </a:lnTo>
                  <a:lnTo>
                    <a:pt x="1144575" y="965403"/>
                  </a:lnTo>
                  <a:lnTo>
                    <a:pt x="1148018" y="990598"/>
                  </a:lnTo>
                  <a:lnTo>
                    <a:pt x="1151304" y="1015331"/>
                  </a:lnTo>
                  <a:lnTo>
                    <a:pt x="1154488" y="1039758"/>
                  </a:lnTo>
                  <a:lnTo>
                    <a:pt x="1157602" y="1063980"/>
                  </a:lnTo>
                  <a:lnTo>
                    <a:pt x="1160671" y="1088065"/>
                  </a:lnTo>
                  <a:lnTo>
                    <a:pt x="1163709" y="1112060"/>
                  </a:lnTo>
                  <a:lnTo>
                    <a:pt x="1166726" y="1135994"/>
                  </a:lnTo>
                  <a:lnTo>
                    <a:pt x="1169730" y="1159887"/>
                  </a:lnTo>
                  <a:lnTo>
                    <a:pt x="1172725" y="1183754"/>
                  </a:lnTo>
                  <a:lnTo>
                    <a:pt x="1175713" y="1207602"/>
                  </a:lnTo>
                  <a:lnTo>
                    <a:pt x="1178698" y="1231438"/>
                  </a:lnTo>
                  <a:lnTo>
                    <a:pt x="1181680" y="1255267"/>
                  </a:lnTo>
                  <a:lnTo>
                    <a:pt x="1183668" y="1278098"/>
                  </a:lnTo>
                  <a:lnTo>
                    <a:pt x="1185878" y="1321986"/>
                  </a:lnTo>
                  <a:lnTo>
                    <a:pt x="1189504" y="1364643"/>
                  </a:lnTo>
                  <a:lnTo>
                    <a:pt x="1193432" y="1405761"/>
                  </a:lnTo>
                  <a:lnTo>
                    <a:pt x="1195177" y="1443879"/>
                  </a:lnTo>
                  <a:lnTo>
                    <a:pt x="1195953" y="1478018"/>
                  </a:lnTo>
                  <a:lnTo>
                    <a:pt x="1196298" y="1509728"/>
                  </a:lnTo>
                  <a:lnTo>
                    <a:pt x="1196492" y="1553486"/>
                  </a:lnTo>
                  <a:lnTo>
                    <a:pt x="1196557" y="1595945"/>
                  </a:lnTo>
                  <a:lnTo>
                    <a:pt x="1196569" y="1629193"/>
                  </a:lnTo>
                  <a:lnTo>
                    <a:pt x="1196574" y="1669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"/>
            <p:cNvSpPr/>
            <p:nvPr/>
          </p:nvSpPr>
          <p:spPr>
            <a:xfrm>
              <a:off x="7331273" y="1807582"/>
              <a:ext cx="723306" cy="1612489"/>
            </a:xfrm>
            <a:custGeom>
              <a:avLst/>
              <a:gdLst/>
              <a:ahLst/>
              <a:cxnLst/>
              <a:rect l="0" t="0" r="0" b="0"/>
              <a:pathLst>
                <a:path w="723306" h="1612489">
                  <a:moveTo>
                    <a:pt x="0" y="5145"/>
                  </a:moveTo>
                  <a:lnTo>
                    <a:pt x="4741" y="5145"/>
                  </a:lnTo>
                  <a:lnTo>
                    <a:pt x="6137" y="4152"/>
                  </a:lnTo>
                  <a:lnTo>
                    <a:pt x="7068" y="2499"/>
                  </a:lnTo>
                  <a:lnTo>
                    <a:pt x="7689" y="404"/>
                  </a:lnTo>
                  <a:lnTo>
                    <a:pt x="9094" y="0"/>
                  </a:lnTo>
                  <a:lnTo>
                    <a:pt x="21250" y="4271"/>
                  </a:lnTo>
                  <a:lnTo>
                    <a:pt x="54379" y="7756"/>
                  </a:lnTo>
                  <a:lnTo>
                    <a:pt x="71675" y="12202"/>
                  </a:lnTo>
                  <a:lnTo>
                    <a:pt x="89368" y="16165"/>
                  </a:lnTo>
                  <a:lnTo>
                    <a:pt x="119072" y="30225"/>
                  </a:lnTo>
                  <a:lnTo>
                    <a:pt x="145523" y="47985"/>
                  </a:lnTo>
                  <a:lnTo>
                    <a:pt x="167803" y="60833"/>
                  </a:lnTo>
                  <a:lnTo>
                    <a:pt x="206314" y="88766"/>
                  </a:lnTo>
                  <a:lnTo>
                    <a:pt x="250154" y="118291"/>
                  </a:lnTo>
                  <a:lnTo>
                    <a:pt x="287628" y="155092"/>
                  </a:lnTo>
                  <a:lnTo>
                    <a:pt x="329654" y="193599"/>
                  </a:lnTo>
                  <a:lnTo>
                    <a:pt x="367391" y="237439"/>
                  </a:lnTo>
                  <a:lnTo>
                    <a:pt x="401095" y="274052"/>
                  </a:lnTo>
                  <a:lnTo>
                    <a:pt x="427891" y="318472"/>
                  </a:lnTo>
                  <a:lnTo>
                    <a:pt x="457033" y="360724"/>
                  </a:lnTo>
                  <a:lnTo>
                    <a:pt x="484324" y="404862"/>
                  </a:lnTo>
                  <a:lnTo>
                    <a:pt x="503777" y="439977"/>
                  </a:lnTo>
                  <a:lnTo>
                    <a:pt x="526961" y="475517"/>
                  </a:lnTo>
                  <a:lnTo>
                    <a:pt x="546838" y="512175"/>
                  </a:lnTo>
                  <a:lnTo>
                    <a:pt x="564303" y="554015"/>
                  </a:lnTo>
                  <a:lnTo>
                    <a:pt x="577195" y="597831"/>
                  </a:lnTo>
                  <a:lnTo>
                    <a:pt x="593142" y="641241"/>
                  </a:lnTo>
                  <a:lnTo>
                    <a:pt x="609442" y="680671"/>
                  </a:lnTo>
                  <a:lnTo>
                    <a:pt x="620997" y="724325"/>
                  </a:lnTo>
                  <a:lnTo>
                    <a:pt x="627564" y="757374"/>
                  </a:lnTo>
                  <a:lnTo>
                    <a:pt x="636436" y="789260"/>
                  </a:lnTo>
                  <a:lnTo>
                    <a:pt x="646001" y="820961"/>
                  </a:lnTo>
                  <a:lnTo>
                    <a:pt x="653560" y="854893"/>
                  </a:lnTo>
                  <a:lnTo>
                    <a:pt x="660227" y="887173"/>
                  </a:lnTo>
                  <a:lnTo>
                    <a:pt x="666497" y="919048"/>
                  </a:lnTo>
                  <a:lnTo>
                    <a:pt x="672590" y="953058"/>
                  </a:lnTo>
                  <a:lnTo>
                    <a:pt x="675961" y="985372"/>
                  </a:lnTo>
                  <a:lnTo>
                    <a:pt x="678450" y="1017262"/>
                  </a:lnTo>
                  <a:lnTo>
                    <a:pt x="682864" y="1051279"/>
                  </a:lnTo>
                  <a:lnTo>
                    <a:pt x="688134" y="1086242"/>
                  </a:lnTo>
                  <a:lnTo>
                    <a:pt x="692790" y="1120632"/>
                  </a:lnTo>
                  <a:lnTo>
                    <a:pt x="694860" y="1152453"/>
                  </a:lnTo>
                  <a:lnTo>
                    <a:pt x="698426" y="1185778"/>
                  </a:lnTo>
                  <a:lnTo>
                    <a:pt x="702326" y="1219441"/>
                  </a:lnTo>
                  <a:lnTo>
                    <a:pt x="704059" y="1250939"/>
                  </a:lnTo>
                  <a:lnTo>
                    <a:pt x="704830" y="1281474"/>
                  </a:lnTo>
                  <a:lnTo>
                    <a:pt x="706164" y="1311582"/>
                  </a:lnTo>
                  <a:lnTo>
                    <a:pt x="710064" y="1341500"/>
                  </a:lnTo>
                  <a:lnTo>
                    <a:pt x="712459" y="1371333"/>
                  </a:lnTo>
                  <a:lnTo>
                    <a:pt x="713524" y="1401128"/>
                  </a:lnTo>
                  <a:lnTo>
                    <a:pt x="714123" y="1443809"/>
                  </a:lnTo>
                  <a:lnTo>
                    <a:pt x="715293" y="1477181"/>
                  </a:lnTo>
                  <a:lnTo>
                    <a:pt x="721428" y="1520864"/>
                  </a:lnTo>
                  <a:lnTo>
                    <a:pt x="722749" y="1554583"/>
                  </a:lnTo>
                  <a:lnTo>
                    <a:pt x="723195" y="1596199"/>
                  </a:lnTo>
                  <a:lnTo>
                    <a:pt x="723305" y="1612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2"/>
          <p:cNvGrpSpPr/>
          <p:nvPr/>
        </p:nvGrpSpPr>
        <p:grpSpPr>
          <a:xfrm>
            <a:off x="6420478" y="2180287"/>
            <a:ext cx="1714468" cy="1382659"/>
            <a:chOff x="6420478" y="2180287"/>
            <a:chExt cx="1714468" cy="1382659"/>
          </a:xfrm>
        </p:grpSpPr>
        <p:sp>
          <p:nvSpPr>
            <p:cNvPr id="5" name="SMARTInkShape-3"/>
            <p:cNvSpPr/>
            <p:nvPr/>
          </p:nvSpPr>
          <p:spPr>
            <a:xfrm>
              <a:off x="6420478" y="3295367"/>
              <a:ext cx="1714468" cy="267579"/>
            </a:xfrm>
            <a:custGeom>
              <a:avLst/>
              <a:gdLst/>
              <a:ahLst/>
              <a:cxnLst/>
              <a:rect l="0" t="0" r="0" b="0"/>
              <a:pathLst>
                <a:path w="1714468" h="267579">
                  <a:moveTo>
                    <a:pt x="44617" y="267578"/>
                  </a:moveTo>
                  <a:lnTo>
                    <a:pt x="44617" y="262838"/>
                  </a:lnTo>
                  <a:lnTo>
                    <a:pt x="43624" y="261441"/>
                  </a:lnTo>
                  <a:lnTo>
                    <a:pt x="41970" y="260511"/>
                  </a:lnTo>
                  <a:lnTo>
                    <a:pt x="36927" y="259016"/>
                  </a:lnTo>
                  <a:lnTo>
                    <a:pt x="36238" y="256166"/>
                  </a:lnTo>
                  <a:lnTo>
                    <a:pt x="36054" y="254017"/>
                  </a:lnTo>
                  <a:lnTo>
                    <a:pt x="33204" y="248983"/>
                  </a:lnTo>
                  <a:lnTo>
                    <a:pt x="27134" y="241269"/>
                  </a:lnTo>
                  <a:lnTo>
                    <a:pt x="26790" y="228402"/>
                  </a:lnTo>
                  <a:lnTo>
                    <a:pt x="24125" y="222716"/>
                  </a:lnTo>
                  <a:lnTo>
                    <a:pt x="19072" y="215722"/>
                  </a:lnTo>
                  <a:lnTo>
                    <a:pt x="17079" y="207211"/>
                  </a:lnTo>
                  <a:lnTo>
                    <a:pt x="9009" y="196286"/>
                  </a:lnTo>
                  <a:lnTo>
                    <a:pt x="1218" y="196154"/>
                  </a:lnTo>
                  <a:lnTo>
                    <a:pt x="801" y="197142"/>
                  </a:lnTo>
                  <a:lnTo>
                    <a:pt x="0" y="217132"/>
                  </a:lnTo>
                  <a:lnTo>
                    <a:pt x="2628" y="222999"/>
                  </a:lnTo>
                  <a:lnTo>
                    <a:pt x="20959" y="243770"/>
                  </a:lnTo>
                  <a:lnTo>
                    <a:pt x="26825" y="247075"/>
                  </a:lnTo>
                  <a:lnTo>
                    <a:pt x="32741" y="249536"/>
                  </a:lnTo>
                  <a:lnTo>
                    <a:pt x="38676" y="253937"/>
                  </a:lnTo>
                  <a:lnTo>
                    <a:pt x="47268" y="256555"/>
                  </a:lnTo>
                  <a:lnTo>
                    <a:pt x="52337" y="257253"/>
                  </a:lnTo>
                  <a:lnTo>
                    <a:pt x="60616" y="255382"/>
                  </a:lnTo>
                  <a:lnTo>
                    <a:pt x="74014" y="246097"/>
                  </a:lnTo>
                  <a:lnTo>
                    <a:pt x="92208" y="216397"/>
                  </a:lnTo>
                  <a:lnTo>
                    <a:pt x="110097" y="173519"/>
                  </a:lnTo>
                  <a:lnTo>
                    <a:pt x="119028" y="150082"/>
                  </a:lnTo>
                  <a:lnTo>
                    <a:pt x="119029" y="141622"/>
                  </a:lnTo>
                  <a:lnTo>
                    <a:pt x="112525" y="116487"/>
                  </a:lnTo>
                  <a:lnTo>
                    <a:pt x="115559" y="95039"/>
                  </a:lnTo>
                  <a:lnTo>
                    <a:pt x="125017" y="58342"/>
                  </a:lnTo>
                  <a:lnTo>
                    <a:pt x="134507" y="44751"/>
                  </a:lnTo>
                  <a:lnTo>
                    <a:pt x="140130" y="39559"/>
                  </a:lnTo>
                  <a:lnTo>
                    <a:pt x="145937" y="37252"/>
                  </a:lnTo>
                  <a:lnTo>
                    <a:pt x="148874" y="37629"/>
                  </a:lnTo>
                  <a:lnTo>
                    <a:pt x="154783" y="40694"/>
                  </a:lnTo>
                  <a:lnTo>
                    <a:pt x="172799" y="57875"/>
                  </a:lnTo>
                  <a:lnTo>
                    <a:pt x="203325" y="98010"/>
                  </a:lnTo>
                  <a:lnTo>
                    <a:pt x="213380" y="110855"/>
                  </a:lnTo>
                  <a:lnTo>
                    <a:pt x="253874" y="147280"/>
                  </a:lnTo>
                  <a:lnTo>
                    <a:pt x="296174" y="181071"/>
                  </a:lnTo>
                  <a:lnTo>
                    <a:pt x="299634" y="182125"/>
                  </a:lnTo>
                  <a:lnTo>
                    <a:pt x="302933" y="181836"/>
                  </a:lnTo>
                  <a:lnTo>
                    <a:pt x="320096" y="174243"/>
                  </a:lnTo>
                  <a:lnTo>
                    <a:pt x="328447" y="166234"/>
                  </a:lnTo>
                  <a:lnTo>
                    <a:pt x="350141" y="139175"/>
                  </a:lnTo>
                  <a:lnTo>
                    <a:pt x="361061" y="115693"/>
                  </a:lnTo>
                  <a:lnTo>
                    <a:pt x="393216" y="72980"/>
                  </a:lnTo>
                  <a:lnTo>
                    <a:pt x="410834" y="56461"/>
                  </a:lnTo>
                  <a:lnTo>
                    <a:pt x="439306" y="41991"/>
                  </a:lnTo>
                  <a:lnTo>
                    <a:pt x="453528" y="40979"/>
                  </a:lnTo>
                  <a:lnTo>
                    <a:pt x="478828" y="48413"/>
                  </a:lnTo>
                  <a:lnTo>
                    <a:pt x="496945" y="56569"/>
                  </a:lnTo>
                  <a:lnTo>
                    <a:pt x="506265" y="64986"/>
                  </a:lnTo>
                  <a:lnTo>
                    <a:pt x="536296" y="105227"/>
                  </a:lnTo>
                  <a:lnTo>
                    <a:pt x="575938" y="149489"/>
                  </a:lnTo>
                  <a:lnTo>
                    <a:pt x="585360" y="161516"/>
                  </a:lnTo>
                  <a:lnTo>
                    <a:pt x="608660" y="180618"/>
                  </a:lnTo>
                  <a:lnTo>
                    <a:pt x="618094" y="184281"/>
                  </a:lnTo>
                  <a:lnTo>
                    <a:pt x="640319" y="186632"/>
                  </a:lnTo>
                  <a:lnTo>
                    <a:pt x="652008" y="181662"/>
                  </a:lnTo>
                  <a:lnTo>
                    <a:pt x="693516" y="152903"/>
                  </a:lnTo>
                  <a:lnTo>
                    <a:pt x="721538" y="113872"/>
                  </a:lnTo>
                  <a:lnTo>
                    <a:pt x="750490" y="87801"/>
                  </a:lnTo>
                  <a:lnTo>
                    <a:pt x="794669" y="65591"/>
                  </a:lnTo>
                  <a:lnTo>
                    <a:pt x="808251" y="59405"/>
                  </a:lnTo>
                  <a:lnTo>
                    <a:pt x="823548" y="58640"/>
                  </a:lnTo>
                  <a:lnTo>
                    <a:pt x="838285" y="61608"/>
                  </a:lnTo>
                  <a:lnTo>
                    <a:pt x="848141" y="66234"/>
                  </a:lnTo>
                  <a:lnTo>
                    <a:pt x="868690" y="84417"/>
                  </a:lnTo>
                  <a:lnTo>
                    <a:pt x="901934" y="126001"/>
                  </a:lnTo>
                  <a:lnTo>
                    <a:pt x="921927" y="164782"/>
                  </a:lnTo>
                  <a:lnTo>
                    <a:pt x="943493" y="205970"/>
                  </a:lnTo>
                  <a:lnTo>
                    <a:pt x="949471" y="210431"/>
                  </a:lnTo>
                  <a:lnTo>
                    <a:pt x="958414" y="212943"/>
                  </a:lnTo>
                  <a:lnTo>
                    <a:pt x="967349" y="213687"/>
                  </a:lnTo>
                  <a:lnTo>
                    <a:pt x="973302" y="211215"/>
                  </a:lnTo>
                  <a:lnTo>
                    <a:pt x="976279" y="209167"/>
                  </a:lnTo>
                  <a:lnTo>
                    <a:pt x="1009806" y="166401"/>
                  </a:lnTo>
                  <a:lnTo>
                    <a:pt x="1019293" y="151173"/>
                  </a:lnTo>
                  <a:lnTo>
                    <a:pt x="1030673" y="125228"/>
                  </a:lnTo>
                  <a:lnTo>
                    <a:pt x="1068775" y="83062"/>
                  </a:lnTo>
                  <a:lnTo>
                    <a:pt x="1086479" y="69921"/>
                  </a:lnTo>
                  <a:lnTo>
                    <a:pt x="1104291" y="64485"/>
                  </a:lnTo>
                  <a:lnTo>
                    <a:pt x="1132304" y="62396"/>
                  </a:lnTo>
                  <a:lnTo>
                    <a:pt x="1140874" y="64931"/>
                  </a:lnTo>
                  <a:lnTo>
                    <a:pt x="1154460" y="74642"/>
                  </a:lnTo>
                  <a:lnTo>
                    <a:pt x="1157997" y="82941"/>
                  </a:lnTo>
                  <a:lnTo>
                    <a:pt x="1160561" y="92251"/>
                  </a:lnTo>
                  <a:lnTo>
                    <a:pt x="1176940" y="118698"/>
                  </a:lnTo>
                  <a:lnTo>
                    <a:pt x="1189854" y="130751"/>
                  </a:lnTo>
                  <a:lnTo>
                    <a:pt x="1195556" y="144465"/>
                  </a:lnTo>
                  <a:lnTo>
                    <a:pt x="1197869" y="146807"/>
                  </a:lnTo>
                  <a:lnTo>
                    <a:pt x="1203087" y="149410"/>
                  </a:lnTo>
                  <a:lnTo>
                    <a:pt x="1217459" y="151218"/>
                  </a:lnTo>
                  <a:lnTo>
                    <a:pt x="1226015" y="146079"/>
                  </a:lnTo>
                  <a:lnTo>
                    <a:pt x="1231074" y="141930"/>
                  </a:lnTo>
                  <a:lnTo>
                    <a:pt x="1236696" y="132029"/>
                  </a:lnTo>
                  <a:lnTo>
                    <a:pt x="1238196" y="126611"/>
                  </a:lnTo>
                  <a:lnTo>
                    <a:pt x="1247799" y="115298"/>
                  </a:lnTo>
                  <a:lnTo>
                    <a:pt x="1288284" y="77367"/>
                  </a:lnTo>
                  <a:lnTo>
                    <a:pt x="1332567" y="35954"/>
                  </a:lnTo>
                  <a:lnTo>
                    <a:pt x="1374421" y="7697"/>
                  </a:lnTo>
                  <a:lnTo>
                    <a:pt x="1394881" y="2061"/>
                  </a:lnTo>
                  <a:lnTo>
                    <a:pt x="1425597" y="0"/>
                  </a:lnTo>
                  <a:lnTo>
                    <a:pt x="1430606" y="1880"/>
                  </a:lnTo>
                  <a:lnTo>
                    <a:pt x="1438817" y="9261"/>
                  </a:lnTo>
                  <a:lnTo>
                    <a:pt x="1452173" y="31161"/>
                  </a:lnTo>
                  <a:lnTo>
                    <a:pt x="1460361" y="54653"/>
                  </a:lnTo>
                  <a:lnTo>
                    <a:pt x="1463900" y="98097"/>
                  </a:lnTo>
                  <a:lnTo>
                    <a:pt x="1471433" y="135519"/>
                  </a:lnTo>
                  <a:lnTo>
                    <a:pt x="1473332" y="176240"/>
                  </a:lnTo>
                  <a:lnTo>
                    <a:pt x="1474335" y="175929"/>
                  </a:lnTo>
                  <a:lnTo>
                    <a:pt x="1478096" y="172936"/>
                  </a:lnTo>
                  <a:lnTo>
                    <a:pt x="1500223" y="133308"/>
                  </a:lnTo>
                  <a:lnTo>
                    <a:pt x="1527734" y="90818"/>
                  </a:lnTo>
                  <a:lnTo>
                    <a:pt x="1568661" y="47420"/>
                  </a:lnTo>
                  <a:lnTo>
                    <a:pt x="1604338" y="16344"/>
                  </a:lnTo>
                  <a:lnTo>
                    <a:pt x="1622195" y="10907"/>
                  </a:lnTo>
                  <a:lnTo>
                    <a:pt x="1640054" y="9296"/>
                  </a:lnTo>
                  <a:lnTo>
                    <a:pt x="1649314" y="11564"/>
                  </a:lnTo>
                  <a:lnTo>
                    <a:pt x="1663343" y="21106"/>
                  </a:lnTo>
                  <a:lnTo>
                    <a:pt x="1666941" y="29381"/>
                  </a:lnTo>
                  <a:lnTo>
                    <a:pt x="1676634" y="69518"/>
                  </a:lnTo>
                  <a:lnTo>
                    <a:pt x="1681209" y="113771"/>
                  </a:lnTo>
                  <a:lnTo>
                    <a:pt x="1686401" y="139190"/>
                  </a:lnTo>
                  <a:lnTo>
                    <a:pt x="1689410" y="164313"/>
                  </a:lnTo>
                  <a:lnTo>
                    <a:pt x="1700870" y="185387"/>
                  </a:lnTo>
                  <a:lnTo>
                    <a:pt x="1714467" y="196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"/>
            <p:cNvSpPr/>
            <p:nvPr/>
          </p:nvSpPr>
          <p:spPr>
            <a:xfrm>
              <a:off x="7759900" y="2286000"/>
              <a:ext cx="245319" cy="955478"/>
            </a:xfrm>
            <a:custGeom>
              <a:avLst/>
              <a:gdLst/>
              <a:ahLst/>
              <a:cxnLst/>
              <a:rect l="0" t="0" r="0" b="0"/>
              <a:pathLst>
                <a:path w="245319" h="955478">
                  <a:moveTo>
                    <a:pt x="8928" y="0"/>
                  </a:moveTo>
                  <a:lnTo>
                    <a:pt x="0" y="0"/>
                  </a:lnTo>
                  <a:lnTo>
                    <a:pt x="7687" y="7688"/>
                  </a:lnTo>
                  <a:lnTo>
                    <a:pt x="8560" y="13302"/>
                  </a:lnTo>
                  <a:lnTo>
                    <a:pt x="8923" y="55688"/>
                  </a:lnTo>
                  <a:lnTo>
                    <a:pt x="8927" y="82945"/>
                  </a:lnTo>
                  <a:lnTo>
                    <a:pt x="9920" y="85062"/>
                  </a:lnTo>
                  <a:lnTo>
                    <a:pt x="11574" y="86474"/>
                  </a:lnTo>
                  <a:lnTo>
                    <a:pt x="16617" y="88739"/>
                  </a:lnTo>
                  <a:lnTo>
                    <a:pt x="30178" y="89248"/>
                  </a:lnTo>
                  <a:lnTo>
                    <a:pt x="35902" y="86629"/>
                  </a:lnTo>
                  <a:lnTo>
                    <a:pt x="50625" y="75055"/>
                  </a:lnTo>
                  <a:lnTo>
                    <a:pt x="82102" y="63890"/>
                  </a:lnTo>
                  <a:lnTo>
                    <a:pt x="91904" y="62917"/>
                  </a:lnTo>
                  <a:lnTo>
                    <a:pt x="98061" y="65336"/>
                  </a:lnTo>
                  <a:lnTo>
                    <a:pt x="110099" y="74973"/>
                  </a:lnTo>
                  <a:lnTo>
                    <a:pt x="113424" y="83261"/>
                  </a:lnTo>
                  <a:lnTo>
                    <a:pt x="115929" y="122208"/>
                  </a:lnTo>
                  <a:lnTo>
                    <a:pt x="103642" y="162513"/>
                  </a:lnTo>
                  <a:lnTo>
                    <a:pt x="84303" y="207123"/>
                  </a:lnTo>
                  <a:lnTo>
                    <a:pt x="80540" y="219017"/>
                  </a:lnTo>
                  <a:lnTo>
                    <a:pt x="73528" y="231925"/>
                  </a:lnTo>
                  <a:lnTo>
                    <a:pt x="71558" y="240564"/>
                  </a:lnTo>
                  <a:lnTo>
                    <a:pt x="78589" y="234859"/>
                  </a:lnTo>
                  <a:lnTo>
                    <a:pt x="101491" y="225279"/>
                  </a:lnTo>
                  <a:lnTo>
                    <a:pt x="120845" y="214127"/>
                  </a:lnTo>
                  <a:lnTo>
                    <a:pt x="128188" y="211212"/>
                  </a:lnTo>
                  <a:lnTo>
                    <a:pt x="144284" y="210619"/>
                  </a:lnTo>
                  <a:lnTo>
                    <a:pt x="159376" y="213663"/>
                  </a:lnTo>
                  <a:lnTo>
                    <a:pt x="169390" y="218323"/>
                  </a:lnTo>
                  <a:lnTo>
                    <a:pt x="174503" y="223702"/>
                  </a:lnTo>
                  <a:lnTo>
                    <a:pt x="175865" y="226525"/>
                  </a:lnTo>
                  <a:lnTo>
                    <a:pt x="178353" y="264223"/>
                  </a:lnTo>
                  <a:lnTo>
                    <a:pt x="168847" y="306948"/>
                  </a:lnTo>
                  <a:lnTo>
                    <a:pt x="157595" y="347154"/>
                  </a:lnTo>
                  <a:lnTo>
                    <a:pt x="139681" y="383759"/>
                  </a:lnTo>
                  <a:lnTo>
                    <a:pt x="122402" y="423856"/>
                  </a:lnTo>
                  <a:lnTo>
                    <a:pt x="109263" y="467912"/>
                  </a:lnTo>
                  <a:lnTo>
                    <a:pt x="108561" y="469699"/>
                  </a:lnTo>
                  <a:lnTo>
                    <a:pt x="109084" y="470890"/>
                  </a:lnTo>
                  <a:lnTo>
                    <a:pt x="110426" y="471685"/>
                  </a:lnTo>
                  <a:lnTo>
                    <a:pt x="119707" y="472960"/>
                  </a:lnTo>
                  <a:lnTo>
                    <a:pt x="125301" y="470488"/>
                  </a:lnTo>
                  <a:lnTo>
                    <a:pt x="149830" y="450345"/>
                  </a:lnTo>
                  <a:lnTo>
                    <a:pt x="167803" y="444601"/>
                  </a:lnTo>
                  <a:lnTo>
                    <a:pt x="174789" y="440686"/>
                  </a:lnTo>
                  <a:lnTo>
                    <a:pt x="187358" y="438173"/>
                  </a:lnTo>
                  <a:lnTo>
                    <a:pt x="204136" y="437677"/>
                  </a:lnTo>
                  <a:lnTo>
                    <a:pt x="207528" y="438628"/>
                  </a:lnTo>
                  <a:lnTo>
                    <a:pt x="209789" y="440255"/>
                  </a:lnTo>
                  <a:lnTo>
                    <a:pt x="211296" y="442332"/>
                  </a:lnTo>
                  <a:lnTo>
                    <a:pt x="213417" y="454735"/>
                  </a:lnTo>
                  <a:lnTo>
                    <a:pt x="213142" y="477696"/>
                  </a:lnTo>
                  <a:lnTo>
                    <a:pt x="206599" y="518504"/>
                  </a:lnTo>
                  <a:lnTo>
                    <a:pt x="195828" y="562647"/>
                  </a:lnTo>
                  <a:lnTo>
                    <a:pt x="181487" y="601092"/>
                  </a:lnTo>
                  <a:lnTo>
                    <a:pt x="164694" y="643992"/>
                  </a:lnTo>
                  <a:lnTo>
                    <a:pt x="161254" y="663129"/>
                  </a:lnTo>
                  <a:lnTo>
                    <a:pt x="162073" y="665328"/>
                  </a:lnTo>
                  <a:lnTo>
                    <a:pt x="163610" y="666794"/>
                  </a:lnTo>
                  <a:lnTo>
                    <a:pt x="168467" y="669147"/>
                  </a:lnTo>
                  <a:lnTo>
                    <a:pt x="174049" y="669555"/>
                  </a:lnTo>
                  <a:lnTo>
                    <a:pt x="179219" y="667004"/>
                  </a:lnTo>
                  <a:lnTo>
                    <a:pt x="184824" y="663556"/>
                  </a:lnTo>
                  <a:lnTo>
                    <a:pt x="193557" y="660622"/>
                  </a:lnTo>
                  <a:lnTo>
                    <a:pt x="202429" y="654902"/>
                  </a:lnTo>
                  <a:lnTo>
                    <a:pt x="211341" y="652767"/>
                  </a:lnTo>
                  <a:lnTo>
                    <a:pt x="235148" y="651902"/>
                  </a:lnTo>
                  <a:lnTo>
                    <a:pt x="237131" y="652883"/>
                  </a:lnTo>
                  <a:lnTo>
                    <a:pt x="238454" y="654529"/>
                  </a:lnTo>
                  <a:lnTo>
                    <a:pt x="245318" y="669040"/>
                  </a:lnTo>
                  <a:lnTo>
                    <a:pt x="245290" y="679674"/>
                  </a:lnTo>
                  <a:lnTo>
                    <a:pt x="238823" y="717110"/>
                  </a:lnTo>
                  <a:lnTo>
                    <a:pt x="225917" y="760376"/>
                  </a:lnTo>
                  <a:lnTo>
                    <a:pt x="214252" y="801881"/>
                  </a:lnTo>
                  <a:lnTo>
                    <a:pt x="197653" y="839037"/>
                  </a:lnTo>
                  <a:lnTo>
                    <a:pt x="179143" y="881347"/>
                  </a:lnTo>
                  <a:lnTo>
                    <a:pt x="158135" y="924813"/>
                  </a:lnTo>
                  <a:lnTo>
                    <a:pt x="142873" y="955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"/>
            <p:cNvSpPr/>
            <p:nvPr/>
          </p:nvSpPr>
          <p:spPr>
            <a:xfrm>
              <a:off x="6893936" y="2180287"/>
              <a:ext cx="312323" cy="444350"/>
            </a:xfrm>
            <a:custGeom>
              <a:avLst/>
              <a:gdLst/>
              <a:ahLst/>
              <a:cxnLst/>
              <a:rect l="0" t="0" r="0" b="0"/>
              <a:pathLst>
                <a:path w="312323" h="444350">
                  <a:moveTo>
                    <a:pt x="26572" y="123572"/>
                  </a:moveTo>
                  <a:lnTo>
                    <a:pt x="29217" y="149602"/>
                  </a:lnTo>
                  <a:lnTo>
                    <a:pt x="35257" y="193291"/>
                  </a:lnTo>
                  <a:lnTo>
                    <a:pt x="35469" y="231678"/>
                  </a:lnTo>
                  <a:lnTo>
                    <a:pt x="41632" y="272772"/>
                  </a:lnTo>
                  <a:lnTo>
                    <a:pt x="43879" y="313227"/>
                  </a:lnTo>
                  <a:lnTo>
                    <a:pt x="44322" y="354401"/>
                  </a:lnTo>
                  <a:lnTo>
                    <a:pt x="51484" y="397570"/>
                  </a:lnTo>
                  <a:lnTo>
                    <a:pt x="53312" y="441538"/>
                  </a:lnTo>
                  <a:lnTo>
                    <a:pt x="53328" y="442706"/>
                  </a:lnTo>
                  <a:lnTo>
                    <a:pt x="52347" y="443484"/>
                  </a:lnTo>
                  <a:lnTo>
                    <a:pt x="48611" y="444349"/>
                  </a:lnTo>
                  <a:lnTo>
                    <a:pt x="47218" y="443588"/>
                  </a:lnTo>
                  <a:lnTo>
                    <a:pt x="46288" y="442088"/>
                  </a:lnTo>
                  <a:lnTo>
                    <a:pt x="45257" y="436783"/>
                  </a:lnTo>
                  <a:lnTo>
                    <a:pt x="43684" y="422641"/>
                  </a:lnTo>
                  <a:lnTo>
                    <a:pt x="37411" y="397438"/>
                  </a:lnTo>
                  <a:lnTo>
                    <a:pt x="28624" y="355355"/>
                  </a:lnTo>
                  <a:lnTo>
                    <a:pt x="19284" y="311045"/>
                  </a:lnTo>
                  <a:lnTo>
                    <a:pt x="8144" y="266441"/>
                  </a:lnTo>
                  <a:lnTo>
                    <a:pt x="1435" y="235468"/>
                  </a:lnTo>
                  <a:lnTo>
                    <a:pt x="0" y="194458"/>
                  </a:lnTo>
                  <a:lnTo>
                    <a:pt x="804" y="150289"/>
                  </a:lnTo>
                  <a:lnTo>
                    <a:pt x="12216" y="110444"/>
                  </a:lnTo>
                  <a:lnTo>
                    <a:pt x="24691" y="79087"/>
                  </a:lnTo>
                  <a:lnTo>
                    <a:pt x="62529" y="34459"/>
                  </a:lnTo>
                  <a:lnTo>
                    <a:pt x="86150" y="15240"/>
                  </a:lnTo>
                  <a:lnTo>
                    <a:pt x="127778" y="1803"/>
                  </a:lnTo>
                  <a:lnTo>
                    <a:pt x="139683" y="0"/>
                  </a:lnTo>
                  <a:lnTo>
                    <a:pt x="148943" y="1844"/>
                  </a:lnTo>
                  <a:lnTo>
                    <a:pt x="171267" y="13872"/>
                  </a:lnTo>
                  <a:lnTo>
                    <a:pt x="175216" y="19585"/>
                  </a:lnTo>
                  <a:lnTo>
                    <a:pt x="177752" y="38466"/>
                  </a:lnTo>
                  <a:lnTo>
                    <a:pt x="177199" y="56463"/>
                  </a:lnTo>
                  <a:lnTo>
                    <a:pt x="165923" y="97353"/>
                  </a:lnTo>
                  <a:lnTo>
                    <a:pt x="141802" y="141507"/>
                  </a:lnTo>
                  <a:lnTo>
                    <a:pt x="106643" y="186090"/>
                  </a:lnTo>
                  <a:lnTo>
                    <a:pt x="74550" y="230730"/>
                  </a:lnTo>
                  <a:lnTo>
                    <a:pt x="43249" y="271878"/>
                  </a:lnTo>
                  <a:lnTo>
                    <a:pt x="22708" y="305921"/>
                  </a:lnTo>
                  <a:lnTo>
                    <a:pt x="23003" y="307646"/>
                  </a:lnTo>
                  <a:lnTo>
                    <a:pt x="24193" y="308796"/>
                  </a:lnTo>
                  <a:lnTo>
                    <a:pt x="28160" y="310073"/>
                  </a:lnTo>
                  <a:lnTo>
                    <a:pt x="38792" y="310894"/>
                  </a:lnTo>
                  <a:lnTo>
                    <a:pt x="81692" y="295853"/>
                  </a:lnTo>
                  <a:lnTo>
                    <a:pt x="125001" y="281283"/>
                  </a:lnTo>
                  <a:lnTo>
                    <a:pt x="161550" y="275551"/>
                  </a:lnTo>
                  <a:lnTo>
                    <a:pt x="203311" y="268540"/>
                  </a:lnTo>
                  <a:lnTo>
                    <a:pt x="228759" y="264422"/>
                  </a:lnTo>
                  <a:lnTo>
                    <a:pt x="235778" y="262120"/>
                  </a:lnTo>
                  <a:lnTo>
                    <a:pt x="251513" y="262209"/>
                  </a:lnTo>
                  <a:lnTo>
                    <a:pt x="290855" y="267274"/>
                  </a:lnTo>
                  <a:lnTo>
                    <a:pt x="303268" y="276129"/>
                  </a:lnTo>
                  <a:lnTo>
                    <a:pt x="308297" y="281664"/>
                  </a:lnTo>
                  <a:lnTo>
                    <a:pt x="312322" y="2932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"/>
            <p:cNvSpPr/>
            <p:nvPr/>
          </p:nvSpPr>
          <p:spPr>
            <a:xfrm>
              <a:off x="7215188" y="2223492"/>
              <a:ext cx="53579" cy="366118"/>
            </a:xfrm>
            <a:custGeom>
              <a:avLst/>
              <a:gdLst/>
              <a:ahLst/>
              <a:cxnLst/>
              <a:rect l="0" t="0" r="0" b="0"/>
              <a:pathLst>
                <a:path w="53579" h="366118">
                  <a:moveTo>
                    <a:pt x="0" y="0"/>
                  </a:moveTo>
                  <a:lnTo>
                    <a:pt x="0" y="4741"/>
                  </a:lnTo>
                  <a:lnTo>
                    <a:pt x="8377" y="30814"/>
                  </a:lnTo>
                  <a:lnTo>
                    <a:pt x="13637" y="73437"/>
                  </a:lnTo>
                  <a:lnTo>
                    <a:pt x="19949" y="116349"/>
                  </a:lnTo>
                  <a:lnTo>
                    <a:pt x="25437" y="156597"/>
                  </a:lnTo>
                  <a:lnTo>
                    <a:pt x="32659" y="196628"/>
                  </a:lnTo>
                  <a:lnTo>
                    <a:pt x="35114" y="239078"/>
                  </a:lnTo>
                  <a:lnTo>
                    <a:pt x="40340" y="276421"/>
                  </a:lnTo>
                  <a:lnTo>
                    <a:pt x="44270" y="317935"/>
                  </a:lnTo>
                  <a:lnTo>
                    <a:pt x="52728" y="362078"/>
                  </a:lnTo>
                  <a:lnTo>
                    <a:pt x="53578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"/>
            <p:cNvSpPr/>
            <p:nvPr/>
          </p:nvSpPr>
          <p:spPr>
            <a:xfrm>
              <a:off x="7366992" y="2197107"/>
              <a:ext cx="240534" cy="361295"/>
            </a:xfrm>
            <a:custGeom>
              <a:avLst/>
              <a:gdLst/>
              <a:ahLst/>
              <a:cxnLst/>
              <a:rect l="0" t="0" r="0" b="0"/>
              <a:pathLst>
                <a:path w="240534" h="361295">
                  <a:moveTo>
                    <a:pt x="17860" y="17456"/>
                  </a:moveTo>
                  <a:lnTo>
                    <a:pt x="17860" y="29884"/>
                  </a:lnTo>
                  <a:lnTo>
                    <a:pt x="20505" y="35547"/>
                  </a:lnTo>
                  <a:lnTo>
                    <a:pt x="22600" y="38446"/>
                  </a:lnTo>
                  <a:lnTo>
                    <a:pt x="25548" y="52007"/>
                  </a:lnTo>
                  <a:lnTo>
                    <a:pt x="29387" y="86404"/>
                  </a:lnTo>
                  <a:lnTo>
                    <a:pt x="33842" y="108661"/>
                  </a:lnTo>
                  <a:lnTo>
                    <a:pt x="41609" y="152644"/>
                  </a:lnTo>
                  <a:lnTo>
                    <a:pt x="44049" y="194237"/>
                  </a:lnTo>
                  <a:lnTo>
                    <a:pt x="49270" y="236150"/>
                  </a:lnTo>
                  <a:lnTo>
                    <a:pt x="52727" y="275518"/>
                  </a:lnTo>
                  <a:lnTo>
                    <a:pt x="56056" y="309312"/>
                  </a:lnTo>
                  <a:lnTo>
                    <a:pt x="61658" y="335392"/>
                  </a:lnTo>
                  <a:lnTo>
                    <a:pt x="62475" y="360573"/>
                  </a:lnTo>
                  <a:lnTo>
                    <a:pt x="63478" y="361294"/>
                  </a:lnTo>
                  <a:lnTo>
                    <a:pt x="65139" y="360783"/>
                  </a:lnTo>
                  <a:lnTo>
                    <a:pt x="67239" y="359450"/>
                  </a:lnTo>
                  <a:lnTo>
                    <a:pt x="68639" y="357569"/>
                  </a:lnTo>
                  <a:lnTo>
                    <a:pt x="70194" y="352833"/>
                  </a:lnTo>
                  <a:lnTo>
                    <a:pt x="71405" y="309823"/>
                  </a:lnTo>
                  <a:lnTo>
                    <a:pt x="68788" y="267182"/>
                  </a:lnTo>
                  <a:lnTo>
                    <a:pt x="63335" y="222798"/>
                  </a:lnTo>
                  <a:lnTo>
                    <a:pt x="57876" y="178184"/>
                  </a:lnTo>
                  <a:lnTo>
                    <a:pt x="51498" y="136187"/>
                  </a:lnTo>
                  <a:lnTo>
                    <a:pt x="40309" y="92025"/>
                  </a:lnTo>
                  <a:lnTo>
                    <a:pt x="35987" y="51199"/>
                  </a:lnTo>
                  <a:lnTo>
                    <a:pt x="35838" y="43036"/>
                  </a:lnTo>
                  <a:lnTo>
                    <a:pt x="33126" y="36101"/>
                  </a:lnTo>
                  <a:lnTo>
                    <a:pt x="31014" y="32862"/>
                  </a:lnTo>
                  <a:lnTo>
                    <a:pt x="30598" y="29711"/>
                  </a:lnTo>
                  <a:lnTo>
                    <a:pt x="34848" y="19265"/>
                  </a:lnTo>
                  <a:lnTo>
                    <a:pt x="40202" y="13251"/>
                  </a:lnTo>
                  <a:lnTo>
                    <a:pt x="45318" y="10626"/>
                  </a:lnTo>
                  <a:lnTo>
                    <a:pt x="48072" y="9926"/>
                  </a:lnTo>
                  <a:lnTo>
                    <a:pt x="60612" y="2666"/>
                  </a:lnTo>
                  <a:lnTo>
                    <a:pt x="86855" y="0"/>
                  </a:lnTo>
                  <a:lnTo>
                    <a:pt x="129775" y="7320"/>
                  </a:lnTo>
                  <a:lnTo>
                    <a:pt x="174271" y="20849"/>
                  </a:lnTo>
                  <a:lnTo>
                    <a:pt x="199164" y="33413"/>
                  </a:lnTo>
                  <a:lnTo>
                    <a:pt x="234615" y="64716"/>
                  </a:lnTo>
                  <a:lnTo>
                    <a:pt x="238220" y="73518"/>
                  </a:lnTo>
                  <a:lnTo>
                    <a:pt x="240533" y="95337"/>
                  </a:lnTo>
                  <a:lnTo>
                    <a:pt x="236193" y="112851"/>
                  </a:lnTo>
                  <a:lnTo>
                    <a:pt x="228668" y="122031"/>
                  </a:lnTo>
                  <a:lnTo>
                    <a:pt x="213274" y="138068"/>
                  </a:lnTo>
                  <a:lnTo>
                    <a:pt x="200953" y="151428"/>
                  </a:lnTo>
                  <a:lnTo>
                    <a:pt x="160152" y="176197"/>
                  </a:lnTo>
                  <a:lnTo>
                    <a:pt x="116009" y="202463"/>
                  </a:lnTo>
                  <a:lnTo>
                    <a:pt x="91247" y="212790"/>
                  </a:lnTo>
                  <a:lnTo>
                    <a:pt x="47169" y="230610"/>
                  </a:lnTo>
                  <a:lnTo>
                    <a:pt x="0" y="249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 Excuse Errors…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Draw a yellow triangle around all No Excuse Errors…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To, Two, Too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Their, There, They’re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Wear, Were, Where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Because, Cause, </a:t>
            </a:r>
            <a:r>
              <a:rPr lang="en-US" dirty="0" err="1" smtClean="0"/>
              <a:t>Cuz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Whether, Weather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Which, Witch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Know, 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sure that they are used correctly!!!</a:t>
            </a:r>
          </a:p>
        </p:txBody>
      </p:sp>
      <p:grpSp>
        <p:nvGrpSpPr>
          <p:cNvPr id="7" name="SMARTInkShape-Group3"/>
          <p:cNvGrpSpPr/>
          <p:nvPr/>
        </p:nvGrpSpPr>
        <p:grpSpPr>
          <a:xfrm>
            <a:off x="3501175" y="3589734"/>
            <a:ext cx="972396" cy="687587"/>
            <a:chOff x="3501175" y="3589734"/>
            <a:chExt cx="972396" cy="687587"/>
          </a:xfrm>
        </p:grpSpPr>
        <p:sp>
          <p:nvSpPr>
            <p:cNvPr id="5" name="SMARTInkShape-8"/>
            <p:cNvSpPr/>
            <p:nvPr/>
          </p:nvSpPr>
          <p:spPr>
            <a:xfrm>
              <a:off x="3501175" y="3661632"/>
              <a:ext cx="972396" cy="552753"/>
            </a:xfrm>
            <a:custGeom>
              <a:avLst/>
              <a:gdLst/>
              <a:ahLst/>
              <a:cxnLst/>
              <a:rect l="0" t="0" r="0" b="0"/>
              <a:pathLst>
                <a:path w="972396" h="552753">
                  <a:moveTo>
                    <a:pt x="222505" y="437095"/>
                  </a:moveTo>
                  <a:lnTo>
                    <a:pt x="222505" y="428533"/>
                  </a:lnTo>
                  <a:lnTo>
                    <a:pt x="222505" y="433014"/>
                  </a:lnTo>
                  <a:lnTo>
                    <a:pt x="243892" y="450546"/>
                  </a:lnTo>
                  <a:lnTo>
                    <a:pt x="279425" y="475765"/>
                  </a:lnTo>
                  <a:lnTo>
                    <a:pt x="315438" y="497831"/>
                  </a:lnTo>
                  <a:lnTo>
                    <a:pt x="357830" y="523065"/>
                  </a:lnTo>
                  <a:lnTo>
                    <a:pt x="383648" y="536430"/>
                  </a:lnTo>
                  <a:lnTo>
                    <a:pt x="420031" y="543698"/>
                  </a:lnTo>
                  <a:lnTo>
                    <a:pt x="461761" y="551014"/>
                  </a:lnTo>
                  <a:lnTo>
                    <a:pt x="503701" y="552752"/>
                  </a:lnTo>
                  <a:lnTo>
                    <a:pt x="538435" y="548313"/>
                  </a:lnTo>
                  <a:lnTo>
                    <a:pt x="573862" y="545455"/>
                  </a:lnTo>
                  <a:lnTo>
                    <a:pt x="614235" y="539867"/>
                  </a:lnTo>
                  <a:lnTo>
                    <a:pt x="657617" y="531928"/>
                  </a:lnTo>
                  <a:lnTo>
                    <a:pt x="697149" y="518551"/>
                  </a:lnTo>
                  <a:lnTo>
                    <a:pt x="738738" y="502019"/>
                  </a:lnTo>
                  <a:lnTo>
                    <a:pt x="777739" y="489294"/>
                  </a:lnTo>
                  <a:lnTo>
                    <a:pt x="819171" y="469759"/>
                  </a:lnTo>
                  <a:lnTo>
                    <a:pt x="853386" y="449860"/>
                  </a:lnTo>
                  <a:lnTo>
                    <a:pt x="896758" y="418229"/>
                  </a:lnTo>
                  <a:lnTo>
                    <a:pt x="932931" y="374454"/>
                  </a:lnTo>
                  <a:lnTo>
                    <a:pt x="956531" y="337849"/>
                  </a:lnTo>
                  <a:lnTo>
                    <a:pt x="969130" y="296076"/>
                  </a:lnTo>
                  <a:lnTo>
                    <a:pt x="971913" y="254127"/>
                  </a:lnTo>
                  <a:lnTo>
                    <a:pt x="972395" y="219391"/>
                  </a:lnTo>
                  <a:lnTo>
                    <a:pt x="967217" y="198455"/>
                  </a:lnTo>
                  <a:lnTo>
                    <a:pt x="952463" y="160760"/>
                  </a:lnTo>
                  <a:lnTo>
                    <a:pt x="925737" y="119507"/>
                  </a:lnTo>
                  <a:lnTo>
                    <a:pt x="883010" y="79046"/>
                  </a:lnTo>
                  <a:lnTo>
                    <a:pt x="840396" y="51147"/>
                  </a:lnTo>
                  <a:lnTo>
                    <a:pt x="805545" y="32580"/>
                  </a:lnTo>
                  <a:lnTo>
                    <a:pt x="769091" y="16495"/>
                  </a:lnTo>
                  <a:lnTo>
                    <a:pt x="726320" y="9855"/>
                  </a:lnTo>
                  <a:lnTo>
                    <a:pt x="693477" y="4786"/>
                  </a:lnTo>
                  <a:lnTo>
                    <a:pt x="661683" y="1871"/>
                  </a:lnTo>
                  <a:lnTo>
                    <a:pt x="630023" y="576"/>
                  </a:lnTo>
                  <a:lnTo>
                    <a:pt x="596109" y="0"/>
                  </a:lnTo>
                  <a:lnTo>
                    <a:pt x="561191" y="2390"/>
                  </a:lnTo>
                  <a:lnTo>
                    <a:pt x="524837" y="6760"/>
                  </a:lnTo>
                  <a:lnTo>
                    <a:pt x="485528" y="12009"/>
                  </a:lnTo>
                  <a:lnTo>
                    <a:pt x="447553" y="20295"/>
                  </a:lnTo>
                  <a:lnTo>
                    <a:pt x="409838" y="30593"/>
                  </a:lnTo>
                  <a:lnTo>
                    <a:pt x="369926" y="41784"/>
                  </a:lnTo>
                  <a:lnTo>
                    <a:pt x="331681" y="53372"/>
                  </a:lnTo>
                  <a:lnTo>
                    <a:pt x="294840" y="65137"/>
                  </a:lnTo>
                  <a:lnTo>
                    <a:pt x="258623" y="76980"/>
                  </a:lnTo>
                  <a:lnTo>
                    <a:pt x="225328" y="91505"/>
                  </a:lnTo>
                  <a:lnTo>
                    <a:pt x="193994" y="107882"/>
                  </a:lnTo>
                  <a:lnTo>
                    <a:pt x="149454" y="133836"/>
                  </a:lnTo>
                  <a:lnTo>
                    <a:pt x="110682" y="161370"/>
                  </a:lnTo>
                  <a:lnTo>
                    <a:pt x="75050" y="193231"/>
                  </a:lnTo>
                  <a:lnTo>
                    <a:pt x="38486" y="233812"/>
                  </a:lnTo>
                  <a:lnTo>
                    <a:pt x="11861" y="275011"/>
                  </a:lnTo>
                  <a:lnTo>
                    <a:pt x="2996" y="302750"/>
                  </a:lnTo>
                  <a:lnTo>
                    <a:pt x="0" y="344926"/>
                  </a:lnTo>
                  <a:lnTo>
                    <a:pt x="1465" y="373736"/>
                  </a:lnTo>
                  <a:lnTo>
                    <a:pt x="13586" y="400131"/>
                  </a:lnTo>
                  <a:lnTo>
                    <a:pt x="30737" y="420961"/>
                  </a:lnTo>
                  <a:lnTo>
                    <a:pt x="71317" y="456553"/>
                  </a:lnTo>
                  <a:lnTo>
                    <a:pt x="114662" y="477722"/>
                  </a:lnTo>
                  <a:lnTo>
                    <a:pt x="154612" y="493230"/>
                  </a:lnTo>
                  <a:lnTo>
                    <a:pt x="194010" y="504549"/>
                  </a:lnTo>
                  <a:lnTo>
                    <a:pt x="225715" y="511061"/>
                  </a:lnTo>
                  <a:lnTo>
                    <a:pt x="257005" y="514617"/>
                  </a:lnTo>
                  <a:lnTo>
                    <a:pt x="287447" y="516197"/>
                  </a:lnTo>
                  <a:lnTo>
                    <a:pt x="317514" y="516900"/>
                  </a:lnTo>
                  <a:lnTo>
                    <a:pt x="350059" y="517212"/>
                  </a:lnTo>
                  <a:lnTo>
                    <a:pt x="383375" y="517351"/>
                  </a:lnTo>
                  <a:lnTo>
                    <a:pt x="414719" y="517412"/>
                  </a:lnTo>
                  <a:lnTo>
                    <a:pt x="445186" y="514794"/>
                  </a:lnTo>
                  <a:lnTo>
                    <a:pt x="487583" y="507741"/>
                  </a:lnTo>
                  <a:lnTo>
                    <a:pt x="525281" y="499368"/>
                  </a:lnTo>
                  <a:lnTo>
                    <a:pt x="553525" y="491560"/>
                  </a:lnTo>
                  <a:lnTo>
                    <a:pt x="592536" y="478169"/>
                  </a:lnTo>
                  <a:lnTo>
                    <a:pt x="635422" y="458635"/>
                  </a:lnTo>
                  <a:lnTo>
                    <a:pt x="660059" y="4460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"/>
            <p:cNvSpPr/>
            <p:nvPr/>
          </p:nvSpPr>
          <p:spPr>
            <a:xfrm>
              <a:off x="3652242" y="3589734"/>
              <a:ext cx="812603" cy="687587"/>
            </a:xfrm>
            <a:custGeom>
              <a:avLst/>
              <a:gdLst/>
              <a:ahLst/>
              <a:cxnLst/>
              <a:rect l="0" t="0" r="0" b="0"/>
              <a:pathLst>
                <a:path w="812603" h="687587">
                  <a:moveTo>
                    <a:pt x="812602" y="0"/>
                  </a:moveTo>
                  <a:lnTo>
                    <a:pt x="807861" y="0"/>
                  </a:lnTo>
                  <a:lnTo>
                    <a:pt x="806465" y="993"/>
                  </a:lnTo>
                  <a:lnTo>
                    <a:pt x="805534" y="2646"/>
                  </a:lnTo>
                  <a:lnTo>
                    <a:pt x="804913" y="4741"/>
                  </a:lnTo>
                  <a:lnTo>
                    <a:pt x="803507" y="6137"/>
                  </a:lnTo>
                  <a:lnTo>
                    <a:pt x="794122" y="11024"/>
                  </a:lnTo>
                  <a:lnTo>
                    <a:pt x="778786" y="26073"/>
                  </a:lnTo>
                  <a:lnTo>
                    <a:pt x="755578" y="52555"/>
                  </a:lnTo>
                  <a:lnTo>
                    <a:pt x="713921" y="90338"/>
                  </a:lnTo>
                  <a:lnTo>
                    <a:pt x="675921" y="125221"/>
                  </a:lnTo>
                  <a:lnTo>
                    <a:pt x="639481" y="154511"/>
                  </a:lnTo>
                  <a:lnTo>
                    <a:pt x="597265" y="188326"/>
                  </a:lnTo>
                  <a:lnTo>
                    <a:pt x="553338" y="226126"/>
                  </a:lnTo>
                  <a:lnTo>
                    <a:pt x="522748" y="253297"/>
                  </a:lnTo>
                  <a:lnTo>
                    <a:pt x="489309" y="278603"/>
                  </a:lnTo>
                  <a:lnTo>
                    <a:pt x="454604" y="305724"/>
                  </a:lnTo>
                  <a:lnTo>
                    <a:pt x="419335" y="333323"/>
                  </a:lnTo>
                  <a:lnTo>
                    <a:pt x="383817" y="358818"/>
                  </a:lnTo>
                  <a:lnTo>
                    <a:pt x="350833" y="386024"/>
                  </a:lnTo>
                  <a:lnTo>
                    <a:pt x="318644" y="413660"/>
                  </a:lnTo>
                  <a:lnTo>
                    <a:pt x="284495" y="439172"/>
                  </a:lnTo>
                  <a:lnTo>
                    <a:pt x="252119" y="463740"/>
                  </a:lnTo>
                  <a:lnTo>
                    <a:pt x="221194" y="487888"/>
                  </a:lnTo>
                  <a:lnTo>
                    <a:pt x="176884" y="523796"/>
                  </a:lnTo>
                  <a:lnTo>
                    <a:pt x="138179" y="558579"/>
                  </a:lnTo>
                  <a:lnTo>
                    <a:pt x="102568" y="588177"/>
                  </a:lnTo>
                  <a:lnTo>
                    <a:pt x="63365" y="624845"/>
                  </a:lnTo>
                  <a:lnTo>
                    <a:pt x="22218" y="665492"/>
                  </a:lnTo>
                  <a:lnTo>
                    <a:pt x="0" y="687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Check sentence openings…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Draw a black circle around any sentence that begins with…</a:t>
            </a:r>
          </a:p>
          <a:p>
            <a:pPr lvl="1" eaLnBrk="1" hangingPunct="1">
              <a:defRPr/>
            </a:pPr>
            <a:r>
              <a:rPr lang="en-US" dirty="0" smtClean="0"/>
              <a:t>“Then”</a:t>
            </a:r>
          </a:p>
          <a:p>
            <a:pPr lvl="1" eaLnBrk="1" hangingPunct="1">
              <a:defRPr/>
            </a:pPr>
            <a:r>
              <a:rPr lang="en-US" dirty="0" smtClean="0"/>
              <a:t>“Another”</a:t>
            </a:r>
          </a:p>
          <a:p>
            <a:pPr lvl="1" eaLnBrk="1" hangingPunct="1">
              <a:defRPr/>
            </a:pPr>
            <a:r>
              <a:rPr lang="en-US" dirty="0" smtClean="0"/>
              <a:t>“So”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92D050"/>
                </a:solidFill>
              </a:rPr>
              <a:t>Conjunctions – “But,”  “Because” – Eliminate these entirely!</a:t>
            </a:r>
          </a:p>
          <a:p>
            <a:pPr eaLnBrk="1" hangingPunct="1">
              <a:defRPr/>
            </a:pPr>
            <a:r>
              <a:rPr lang="en-US" dirty="0" smtClean="0"/>
              <a:t>Only use each word once.  For the rest, write another word or group of words in place of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proper noun is a specific person, place or thing.  It </a:t>
            </a:r>
            <a:r>
              <a:rPr lang="en-US" b="1" i="1" dirty="0" smtClean="0"/>
              <a:t>must </a:t>
            </a:r>
            <a:r>
              <a:rPr lang="en-US" dirty="0" smtClean="0"/>
              <a:t>be capitalized!!!</a:t>
            </a:r>
          </a:p>
          <a:p>
            <a:r>
              <a:rPr lang="en-US" dirty="0" smtClean="0"/>
              <a:t>For example…</a:t>
            </a:r>
          </a:p>
          <a:p>
            <a:pPr lvl="1"/>
            <a:r>
              <a:rPr lang="en-US" dirty="0"/>
              <a:t>Lake Michigan</a:t>
            </a:r>
          </a:p>
          <a:p>
            <a:pPr lvl="1"/>
            <a:r>
              <a:rPr lang="en-US" dirty="0"/>
              <a:t>Miley Cyrus</a:t>
            </a:r>
          </a:p>
          <a:p>
            <a:pPr lvl="1"/>
            <a:r>
              <a:rPr lang="en-US" dirty="0"/>
              <a:t>Denver, Colorado</a:t>
            </a:r>
          </a:p>
          <a:p>
            <a:pPr lvl="1"/>
            <a:r>
              <a:rPr lang="en-US" dirty="0"/>
              <a:t>The Pepsi Center</a:t>
            </a:r>
          </a:p>
          <a:p>
            <a:pPr lvl="1"/>
            <a:r>
              <a:rPr lang="en-US" dirty="0"/>
              <a:t>Lakewood High School</a:t>
            </a:r>
          </a:p>
          <a:p>
            <a:pPr lvl="1"/>
            <a:r>
              <a:rPr lang="en-US" dirty="0" smtClean="0"/>
              <a:t>Ms. Ritchey</a:t>
            </a:r>
          </a:p>
          <a:p>
            <a:pPr lvl="1"/>
            <a:r>
              <a:rPr lang="en-US" i="1" dirty="0" smtClean="0"/>
              <a:t>Of Mice and Men</a:t>
            </a:r>
          </a:p>
          <a:p>
            <a:endParaRPr lang="en-US" dirty="0" smtClean="0"/>
          </a:p>
          <a:p>
            <a:r>
              <a:rPr lang="en-US" dirty="0" smtClean="0"/>
              <a:t>Look through your paper and make sure that all proper nouns are capitalized.  Place a green circle around each one.</a:t>
            </a:r>
          </a:p>
          <a:p>
            <a:r>
              <a:rPr lang="en-US" dirty="0" smtClean="0"/>
              <a:t>Also, make sure that the title of the book is </a:t>
            </a:r>
            <a:r>
              <a:rPr lang="en-US" b="1" i="1" dirty="0" smtClean="0"/>
              <a:t>italicized</a:t>
            </a:r>
            <a:r>
              <a:rPr lang="en-US" dirty="0" smtClean="0"/>
              <a:t>, not in quotes.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Place a blue square around all contractions…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can’t- cannot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shouldn’t- should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won’t- will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/>
              <a:t>i</a:t>
            </a:r>
            <a:r>
              <a:rPr lang="en-US" dirty="0" smtClean="0"/>
              <a:t>t’s – it is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/>
              <a:t>d</a:t>
            </a:r>
            <a:r>
              <a:rPr lang="en-US" dirty="0" smtClean="0"/>
              <a:t>on’t – do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/>
              <a:t>w</a:t>
            </a:r>
            <a:r>
              <a:rPr lang="en-US" dirty="0" smtClean="0"/>
              <a:t>ouldn’t – would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they’ve – they have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she’s – she is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he’s – he is</a:t>
            </a:r>
          </a:p>
          <a:p>
            <a:pPr lvl="1">
              <a:buFont typeface="Wingdings" pitchFamily="2" charset="2"/>
              <a:buChar char="v"/>
              <a:defRPr/>
            </a:pPr>
            <a:endParaRPr lang="en-US" dirty="0"/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Omit contractions and write the actual words in place of them.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1444</TotalTime>
  <Words>851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Rockwell</vt:lpstr>
      <vt:lpstr>Wingdings</vt:lpstr>
      <vt:lpstr>Wingdings 2</vt:lpstr>
      <vt:lpstr>Foundry</vt:lpstr>
      <vt:lpstr>Self-Editing Your Essay</vt:lpstr>
      <vt:lpstr>Highlight your very first sentence…</vt:lpstr>
      <vt:lpstr>Underline your Thesis…</vt:lpstr>
      <vt:lpstr>Draw a green X over each period at the end of each sentence…</vt:lpstr>
      <vt:lpstr>Scan your essay for RIP (Rest in Peace) words…</vt:lpstr>
      <vt:lpstr>No Excuse Errors…</vt:lpstr>
      <vt:lpstr>Check sentence openings…</vt:lpstr>
      <vt:lpstr>Proper Nouns</vt:lpstr>
      <vt:lpstr>Place a blue square around all contractions…</vt:lpstr>
      <vt:lpstr>Examine your body paragraphs…</vt:lpstr>
      <vt:lpstr>Look some more at your body paragraphs…</vt:lpstr>
      <vt:lpstr>PowerPoint Presentation</vt:lpstr>
      <vt:lpstr>Examine your conclusion…</vt:lpstr>
      <vt:lpstr>Examine your conclusion… (cont’d)</vt:lpstr>
      <vt:lpstr>Last-minute fine tuning…</vt:lpstr>
      <vt:lpstr>Literary Analysis Final Draft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Self-Assessment Guidelines…</dc:title>
  <dc:creator>JEFFCO</dc:creator>
  <cp:lastModifiedBy>Malloy Sean P</cp:lastModifiedBy>
  <cp:revision>73</cp:revision>
  <dcterms:created xsi:type="dcterms:W3CDTF">2009-11-05T18:47:57Z</dcterms:created>
  <dcterms:modified xsi:type="dcterms:W3CDTF">2017-02-24T15:45:54Z</dcterms:modified>
</cp:coreProperties>
</file>