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7" r:id="rId8"/>
    <p:sldId id="261" r:id="rId9"/>
    <p:sldId id="269" r:id="rId10"/>
    <p:sldId id="271" r:id="rId11"/>
    <p:sldId id="270" r:id="rId12"/>
    <p:sldId id="263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272CDCE-6E40-4913-8E89-448640DA5E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8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AFB8633-7840-444D-887E-3CA7086819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5EF29D-A6C4-4A09-86A1-A9D3C49B19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6881AC-54D3-42B7-A03B-5096366E03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D22FF-B5A7-4C5D-8771-FA58131365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35E3A9C-9CC7-4BB1-B936-0C9A7A4CDF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E733F2F3-2712-48B2-8DE7-1FEEA9A3C82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pPr>
              <a:defRPr/>
            </a:pPr>
            <a:fld id="{F16DEB3D-96A9-4BA3-A328-E3F1CA0798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BE15C-526A-4EB3-9428-2ADFBEC1D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E1E2B-2836-431A-8EF3-B4A10FF555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48612A40-2BC4-4029-9C85-3D4FF2EA80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70243651-F6FD-4D4B-BC48-00193FCB59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118C945E-CE0E-4309-9B5D-E07CCB4C1A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Self-Editing Your Essay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Please have at </a:t>
            </a:r>
            <a:r>
              <a:rPr lang="en-US" smtClean="0"/>
              <a:t>least five (5) </a:t>
            </a:r>
            <a:r>
              <a:rPr lang="en-US" dirty="0" smtClean="0"/>
              <a:t>different colors to your disposal…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 at the dialogue in the piece…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punctuated appropriately?</a:t>
            </a:r>
          </a:p>
          <a:p>
            <a:r>
              <a:rPr lang="en-US" dirty="0" smtClean="0"/>
              <a:t>Are the quotation marks and commas inserted correctly?</a:t>
            </a:r>
          </a:p>
          <a:p>
            <a:r>
              <a:rPr lang="en-US" dirty="0" smtClean="0"/>
              <a:t>If not, please fix.</a:t>
            </a:r>
          </a:p>
          <a:p>
            <a:r>
              <a:rPr lang="en-US" dirty="0" smtClean="0"/>
              <a:t>Remember – if it is a new line of dialogue in a conversation, a new paragraph should be started!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at least four (4) adjectives…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Circle them in a color of your choosing.</a:t>
            </a:r>
          </a:p>
          <a:p>
            <a:r>
              <a:rPr lang="en-US" dirty="0"/>
              <a:t>Are they </a:t>
            </a:r>
            <a:r>
              <a:rPr lang="en-US" b="1" i="1" dirty="0"/>
              <a:t>VIVID</a:t>
            </a:r>
            <a:r>
              <a:rPr lang="en-US" dirty="0"/>
              <a:t>?  </a:t>
            </a:r>
          </a:p>
          <a:p>
            <a:r>
              <a:rPr lang="en-US" dirty="0"/>
              <a:t>Place a check mark next to it if you find it to be vivid.</a:t>
            </a:r>
          </a:p>
          <a:p>
            <a:r>
              <a:rPr lang="en-US" dirty="0"/>
              <a:t>Place a question mark next to it if you think that it could be changed to make it slightly more vivid.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9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Examine your conclusion… (cont’d)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Ring that bell at the end of the paper!!!</a:t>
            </a:r>
          </a:p>
          <a:p>
            <a:pPr eaLnBrk="1" hangingPunct="1">
              <a:defRPr/>
            </a:pPr>
            <a:r>
              <a:rPr lang="en-US" dirty="0" smtClean="0"/>
              <a:t>What lesson did you learn?  What kind of insight did you gain??</a:t>
            </a:r>
          </a:p>
          <a:p>
            <a:pPr eaLnBrk="1" hangingPunct="1">
              <a:defRPr/>
            </a:pPr>
            <a:r>
              <a:rPr lang="en-US" dirty="0" smtClean="0"/>
              <a:t>Avoid “In conclusion,” “All in all,” “To sum it up”…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Last-minute fine tuning…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on the following things with your essay:</a:t>
            </a:r>
          </a:p>
          <a:p>
            <a:pPr lvl="1"/>
            <a:r>
              <a:rPr lang="en-US" dirty="0" smtClean="0"/>
              <a:t>Is it double-spaced?</a:t>
            </a:r>
          </a:p>
          <a:p>
            <a:pPr lvl="1"/>
            <a:r>
              <a:rPr lang="en-US" dirty="0" smtClean="0"/>
              <a:t>Are there spaces between paragraphs?  Take them out!!!</a:t>
            </a:r>
          </a:p>
          <a:p>
            <a:pPr lvl="1"/>
            <a:r>
              <a:rPr lang="en-US" dirty="0" smtClean="0"/>
              <a:t>Times New Roman, 12 pt. font?</a:t>
            </a:r>
          </a:p>
          <a:p>
            <a:pPr lvl="1"/>
            <a:r>
              <a:rPr lang="en-US" b="1" dirty="0" smtClean="0"/>
              <a:t>Does it have a creative and unique title?</a:t>
            </a:r>
          </a:p>
          <a:p>
            <a:pPr lvl="1"/>
            <a:r>
              <a:rPr lang="en-US" dirty="0" smtClean="0"/>
              <a:t>Is your name and period in the top left-hand corner?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1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Memoir Final Draft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Memoirs are due to turnitin.com by tonight at 12:00 AM.  </a:t>
            </a:r>
            <a:endParaRPr lang="en-US" sz="3600" dirty="0"/>
          </a:p>
          <a:p>
            <a:r>
              <a:rPr lang="en-US" sz="3600" dirty="0" smtClean="0"/>
              <a:t>PLEASE, PLEASE, PLEASE edit!!!</a:t>
            </a:r>
          </a:p>
          <a:p>
            <a:r>
              <a:rPr lang="en-US" sz="3600" dirty="0" smtClean="0"/>
              <a:t>Final drafts should be between 2 ½ (minimum) – 4 ½ (maximum) pages.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96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Highlight your very first sentence…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Does it compel a reader’s attention?</a:t>
            </a:r>
          </a:p>
          <a:p>
            <a:pPr eaLnBrk="1" hangingPunct="1">
              <a:defRPr/>
            </a:pPr>
            <a:r>
              <a:rPr lang="en-US" smtClean="0"/>
              <a:t>Is it exciting?</a:t>
            </a:r>
          </a:p>
          <a:p>
            <a:pPr eaLnBrk="1" hangingPunct="1">
              <a:defRPr/>
            </a:pPr>
            <a:r>
              <a:rPr lang="en-US" smtClean="0"/>
              <a:t>Does it need to be changed?</a:t>
            </a:r>
          </a:p>
          <a:p>
            <a:pPr eaLnBrk="1" hangingPunct="1">
              <a:defRPr/>
            </a:pPr>
            <a:r>
              <a:rPr lang="en-US" smtClean="0"/>
              <a:t>Try to make it grab the reader’s attention!!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Draw a green X over each period at the end of each sentence…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Is there a variety in your sentence structures?</a:t>
            </a:r>
          </a:p>
          <a:p>
            <a:pPr eaLnBrk="1" hangingPunct="1">
              <a:defRPr/>
            </a:pPr>
            <a:r>
              <a:rPr lang="en-US" dirty="0" smtClean="0"/>
              <a:t>If you have way too many periods…</a:t>
            </a:r>
          </a:p>
          <a:p>
            <a:pPr lvl="1">
              <a:defRPr/>
            </a:pPr>
            <a:r>
              <a:rPr lang="en-US" dirty="0" smtClean="0"/>
              <a:t>Your sentences are too short and choppy.</a:t>
            </a:r>
          </a:p>
          <a:p>
            <a:pPr eaLnBrk="1" hangingPunct="1">
              <a:defRPr/>
            </a:pPr>
            <a:r>
              <a:rPr lang="en-US" dirty="0" smtClean="0"/>
              <a:t>If you have way too few periods…</a:t>
            </a:r>
          </a:p>
          <a:p>
            <a:pPr lvl="1">
              <a:defRPr/>
            </a:pPr>
            <a:r>
              <a:rPr lang="en-US" dirty="0" smtClean="0"/>
              <a:t>You might have some run-on sentences.  Consider splitting up your sentences.</a:t>
            </a:r>
          </a:p>
          <a:p>
            <a:pPr eaLnBrk="1" hangingPunct="1">
              <a:defRPr/>
            </a:pPr>
            <a:r>
              <a:rPr lang="en-US" dirty="0" smtClean="0"/>
              <a:t>Write the total number after the very last sentence.</a:t>
            </a:r>
          </a:p>
          <a:p>
            <a:pPr eaLnBrk="1" hangingPunct="1">
              <a:defRPr/>
            </a:pPr>
            <a:r>
              <a:rPr lang="en-US" dirty="0" smtClean="0"/>
              <a:t>There is a certain power behind those shorter sentences.  Make some sentences long, and others short.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Scan your essay for RIP (Rest in Peace) words…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Really</a:t>
            </a:r>
          </a:p>
          <a:p>
            <a:pPr eaLnBrk="1" hangingPunct="1">
              <a:defRPr/>
            </a:pPr>
            <a:r>
              <a:rPr lang="en-US" dirty="0" smtClean="0"/>
              <a:t>A lot</a:t>
            </a:r>
          </a:p>
          <a:p>
            <a:pPr eaLnBrk="1" hangingPunct="1">
              <a:defRPr/>
            </a:pPr>
            <a:r>
              <a:rPr lang="en-US" dirty="0" smtClean="0"/>
              <a:t>Great</a:t>
            </a:r>
          </a:p>
          <a:p>
            <a:pPr eaLnBrk="1" hangingPunct="1">
              <a:defRPr/>
            </a:pPr>
            <a:r>
              <a:rPr lang="en-US" dirty="0" smtClean="0"/>
              <a:t>Awesome</a:t>
            </a:r>
          </a:p>
          <a:p>
            <a:pPr eaLnBrk="1" hangingPunct="1">
              <a:defRPr/>
            </a:pPr>
            <a:r>
              <a:rPr lang="en-US" dirty="0" smtClean="0"/>
              <a:t>Very</a:t>
            </a:r>
          </a:p>
          <a:p>
            <a:pPr eaLnBrk="1" hangingPunct="1">
              <a:defRPr/>
            </a:pPr>
            <a:r>
              <a:rPr lang="en-US" dirty="0" smtClean="0"/>
              <a:t>Get</a:t>
            </a:r>
          </a:p>
          <a:p>
            <a:pPr eaLnBrk="1" hangingPunct="1">
              <a:defRPr/>
            </a:pPr>
            <a:r>
              <a:rPr lang="en-US" dirty="0" smtClean="0"/>
              <a:t>Good</a:t>
            </a:r>
          </a:p>
          <a:p>
            <a:pPr eaLnBrk="1" hangingPunct="1">
              <a:defRPr/>
            </a:pPr>
            <a:r>
              <a:rPr lang="en-US" dirty="0" smtClean="0"/>
              <a:t>Bad</a:t>
            </a:r>
          </a:p>
          <a:p>
            <a:pPr eaLnBrk="1" hangingPunct="1">
              <a:defRPr/>
            </a:pPr>
            <a:r>
              <a:rPr lang="en-US" dirty="0" smtClean="0"/>
              <a:t>Nice</a:t>
            </a:r>
          </a:p>
          <a:p>
            <a:pPr eaLnBrk="1" hangingPunct="1">
              <a:defRPr/>
            </a:pPr>
            <a:r>
              <a:rPr lang="en-US" dirty="0" smtClean="0"/>
              <a:t>You (should only be used in certain situations)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Draw a red line through each one!!!</a:t>
            </a:r>
          </a:p>
        </p:txBody>
      </p:sp>
      <p:pic>
        <p:nvPicPr>
          <p:cNvPr id="1026" name="Picture 2" descr="C:\Users\smalloy\AppData\Local\Microsoft\Windows\Temporary Internet Files\Content.IE5\K1T1XFIF\rip-tombstone-hi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881" y="1828800"/>
            <a:ext cx="2119043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No Excuse Errors…</a:t>
            </a:r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Draw a yellow triangle around all No Excuse Errors…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To, Two, Too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Their, There, They’re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Wear, Were, Where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Because, Cause, </a:t>
            </a:r>
            <a:r>
              <a:rPr lang="en-US" dirty="0" err="1" smtClean="0"/>
              <a:t>Cuz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Whether, Weather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Which, Witch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Know, 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Make sure that they are used correctly!!!</a:t>
            </a:r>
          </a:p>
        </p:txBody>
      </p:sp>
      <p:grpSp>
        <p:nvGrpSpPr>
          <p:cNvPr id="10" name="SMARTInkShape-Group11"/>
          <p:cNvGrpSpPr/>
          <p:nvPr/>
        </p:nvGrpSpPr>
        <p:grpSpPr>
          <a:xfrm>
            <a:off x="6197203" y="2321719"/>
            <a:ext cx="2375176" cy="865110"/>
            <a:chOff x="6197203" y="2321719"/>
            <a:chExt cx="2375176" cy="865110"/>
          </a:xfrm>
        </p:grpSpPr>
        <p:sp>
          <p:nvSpPr>
            <p:cNvPr id="2" name="SMARTInkShape-8"/>
            <p:cNvSpPr/>
            <p:nvPr/>
          </p:nvSpPr>
          <p:spPr>
            <a:xfrm>
              <a:off x="6197203" y="2625329"/>
              <a:ext cx="214167" cy="561500"/>
            </a:xfrm>
            <a:custGeom>
              <a:avLst/>
              <a:gdLst/>
              <a:ahLst/>
              <a:cxnLst/>
              <a:rect l="0" t="0" r="0" b="0"/>
              <a:pathLst>
                <a:path w="214167" h="561500">
                  <a:moveTo>
                    <a:pt x="44649" y="8929"/>
                  </a:moveTo>
                  <a:lnTo>
                    <a:pt x="36960" y="1240"/>
                  </a:lnTo>
                  <a:lnTo>
                    <a:pt x="26824" y="2"/>
                  </a:lnTo>
                  <a:lnTo>
                    <a:pt x="22059" y="0"/>
                  </a:lnTo>
                  <a:lnTo>
                    <a:pt x="20659" y="992"/>
                  </a:lnTo>
                  <a:lnTo>
                    <a:pt x="19726" y="2645"/>
                  </a:lnTo>
                  <a:lnTo>
                    <a:pt x="18228" y="12428"/>
                  </a:lnTo>
                  <a:lnTo>
                    <a:pt x="16940" y="24907"/>
                  </a:lnTo>
                  <a:lnTo>
                    <a:pt x="10806" y="45452"/>
                  </a:lnTo>
                  <a:lnTo>
                    <a:pt x="6449" y="83083"/>
                  </a:lnTo>
                  <a:lnTo>
                    <a:pt x="850" y="125372"/>
                  </a:lnTo>
                  <a:lnTo>
                    <a:pt x="112" y="164970"/>
                  </a:lnTo>
                  <a:lnTo>
                    <a:pt x="9101" y="207266"/>
                  </a:lnTo>
                  <a:lnTo>
                    <a:pt x="15815" y="219059"/>
                  </a:lnTo>
                  <a:lnTo>
                    <a:pt x="21251" y="225682"/>
                  </a:lnTo>
                  <a:lnTo>
                    <a:pt x="26974" y="229287"/>
                  </a:lnTo>
                  <a:lnTo>
                    <a:pt x="29888" y="230248"/>
                  </a:lnTo>
                  <a:lnTo>
                    <a:pt x="38419" y="228671"/>
                  </a:lnTo>
                  <a:lnTo>
                    <a:pt x="64848" y="216827"/>
                  </a:lnTo>
                  <a:lnTo>
                    <a:pt x="104562" y="181029"/>
                  </a:lnTo>
                  <a:lnTo>
                    <a:pt x="139737" y="139866"/>
                  </a:lnTo>
                  <a:lnTo>
                    <a:pt x="181479" y="96405"/>
                  </a:lnTo>
                  <a:lnTo>
                    <a:pt x="191576" y="90410"/>
                  </a:lnTo>
                  <a:lnTo>
                    <a:pt x="194285" y="85492"/>
                  </a:lnTo>
                  <a:lnTo>
                    <a:pt x="196001" y="84775"/>
                  </a:lnTo>
                  <a:lnTo>
                    <a:pt x="198136" y="85290"/>
                  </a:lnTo>
                  <a:lnTo>
                    <a:pt x="208692" y="93245"/>
                  </a:lnTo>
                  <a:lnTo>
                    <a:pt x="211814" y="98658"/>
                  </a:lnTo>
                  <a:lnTo>
                    <a:pt x="213202" y="106355"/>
                  </a:lnTo>
                  <a:lnTo>
                    <a:pt x="214166" y="143944"/>
                  </a:lnTo>
                  <a:lnTo>
                    <a:pt x="213292" y="180789"/>
                  </a:lnTo>
                  <a:lnTo>
                    <a:pt x="207175" y="219703"/>
                  </a:lnTo>
                  <a:lnTo>
                    <a:pt x="199079" y="262652"/>
                  </a:lnTo>
                  <a:lnTo>
                    <a:pt x="189404" y="305805"/>
                  </a:lnTo>
                  <a:lnTo>
                    <a:pt x="174410" y="345159"/>
                  </a:lnTo>
                  <a:lnTo>
                    <a:pt x="157401" y="387798"/>
                  </a:lnTo>
                  <a:lnTo>
                    <a:pt x="140785" y="429867"/>
                  </a:lnTo>
                  <a:lnTo>
                    <a:pt x="123133" y="474400"/>
                  </a:lnTo>
                  <a:lnTo>
                    <a:pt x="100831" y="511639"/>
                  </a:lnTo>
                  <a:lnTo>
                    <a:pt x="65646" y="554438"/>
                  </a:lnTo>
                  <a:lnTo>
                    <a:pt x="55304" y="558955"/>
                  </a:lnTo>
                  <a:lnTo>
                    <a:pt x="43066" y="561499"/>
                  </a:lnTo>
                  <a:lnTo>
                    <a:pt x="23674" y="557512"/>
                  </a:lnTo>
                  <a:lnTo>
                    <a:pt x="12837" y="550069"/>
                  </a:lnTo>
                  <a:lnTo>
                    <a:pt x="0" y="5357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SMARTInkShape-9"/>
            <p:cNvSpPr/>
            <p:nvPr/>
          </p:nvSpPr>
          <p:spPr>
            <a:xfrm>
              <a:off x="6241852" y="2716032"/>
              <a:ext cx="634008" cy="257555"/>
            </a:xfrm>
            <a:custGeom>
              <a:avLst/>
              <a:gdLst/>
              <a:ahLst/>
              <a:cxnLst/>
              <a:rect l="0" t="0" r="0" b="0"/>
              <a:pathLst>
                <a:path w="634008" h="257555">
                  <a:moveTo>
                    <a:pt x="0" y="257554"/>
                  </a:moveTo>
                  <a:lnTo>
                    <a:pt x="12358" y="238127"/>
                  </a:lnTo>
                  <a:lnTo>
                    <a:pt x="20375" y="228084"/>
                  </a:lnTo>
                  <a:lnTo>
                    <a:pt x="23938" y="220313"/>
                  </a:lnTo>
                  <a:lnTo>
                    <a:pt x="59084" y="188698"/>
                  </a:lnTo>
                  <a:lnTo>
                    <a:pt x="71239" y="182303"/>
                  </a:lnTo>
                  <a:lnTo>
                    <a:pt x="85729" y="178197"/>
                  </a:lnTo>
                  <a:lnTo>
                    <a:pt x="126270" y="144729"/>
                  </a:lnTo>
                  <a:lnTo>
                    <a:pt x="169829" y="121784"/>
                  </a:lnTo>
                  <a:lnTo>
                    <a:pt x="200675" y="104176"/>
                  </a:lnTo>
                  <a:lnTo>
                    <a:pt x="240921" y="92725"/>
                  </a:lnTo>
                  <a:lnTo>
                    <a:pt x="261497" y="88845"/>
                  </a:lnTo>
                  <a:lnTo>
                    <a:pt x="269348" y="88314"/>
                  </a:lnTo>
                  <a:lnTo>
                    <a:pt x="276145" y="85432"/>
                  </a:lnTo>
                  <a:lnTo>
                    <a:pt x="279347" y="83275"/>
                  </a:lnTo>
                  <a:lnTo>
                    <a:pt x="281481" y="82829"/>
                  </a:lnTo>
                  <a:lnTo>
                    <a:pt x="282904" y="83524"/>
                  </a:lnTo>
                  <a:lnTo>
                    <a:pt x="285188" y="87028"/>
                  </a:lnTo>
                  <a:lnTo>
                    <a:pt x="290324" y="87634"/>
                  </a:lnTo>
                  <a:lnTo>
                    <a:pt x="291776" y="88712"/>
                  </a:lnTo>
                  <a:lnTo>
                    <a:pt x="294296" y="95556"/>
                  </a:lnTo>
                  <a:lnTo>
                    <a:pt x="278841" y="139497"/>
                  </a:lnTo>
                  <a:lnTo>
                    <a:pt x="269957" y="168365"/>
                  </a:lnTo>
                  <a:lnTo>
                    <a:pt x="262659" y="182400"/>
                  </a:lnTo>
                  <a:lnTo>
                    <a:pt x="250955" y="226671"/>
                  </a:lnTo>
                  <a:lnTo>
                    <a:pt x="250153" y="242524"/>
                  </a:lnTo>
                  <a:lnTo>
                    <a:pt x="251104" y="244557"/>
                  </a:lnTo>
                  <a:lnTo>
                    <a:pt x="252731" y="245913"/>
                  </a:lnTo>
                  <a:lnTo>
                    <a:pt x="257730" y="248089"/>
                  </a:lnTo>
                  <a:lnTo>
                    <a:pt x="283847" y="208886"/>
                  </a:lnTo>
                  <a:lnTo>
                    <a:pt x="301763" y="183265"/>
                  </a:lnTo>
                  <a:lnTo>
                    <a:pt x="314638" y="161128"/>
                  </a:lnTo>
                  <a:lnTo>
                    <a:pt x="328373" y="139356"/>
                  </a:lnTo>
                  <a:lnTo>
                    <a:pt x="344022" y="97533"/>
                  </a:lnTo>
                  <a:lnTo>
                    <a:pt x="355077" y="55033"/>
                  </a:lnTo>
                  <a:lnTo>
                    <a:pt x="355780" y="51102"/>
                  </a:lnTo>
                  <a:lnTo>
                    <a:pt x="355257" y="47490"/>
                  </a:lnTo>
                  <a:lnTo>
                    <a:pt x="349375" y="31503"/>
                  </a:lnTo>
                  <a:lnTo>
                    <a:pt x="347018" y="30454"/>
                  </a:lnTo>
                  <a:lnTo>
                    <a:pt x="323997" y="34835"/>
                  </a:lnTo>
                  <a:lnTo>
                    <a:pt x="313993" y="38843"/>
                  </a:lnTo>
                  <a:lnTo>
                    <a:pt x="305578" y="46578"/>
                  </a:lnTo>
                  <a:lnTo>
                    <a:pt x="297539" y="55639"/>
                  </a:lnTo>
                  <a:lnTo>
                    <a:pt x="271771" y="76757"/>
                  </a:lnTo>
                  <a:lnTo>
                    <a:pt x="250564" y="105115"/>
                  </a:lnTo>
                  <a:lnTo>
                    <a:pt x="254929" y="105561"/>
                  </a:lnTo>
                  <a:lnTo>
                    <a:pt x="259815" y="103020"/>
                  </a:lnTo>
                  <a:lnTo>
                    <a:pt x="292276" y="84753"/>
                  </a:lnTo>
                  <a:lnTo>
                    <a:pt x="328611" y="67364"/>
                  </a:lnTo>
                  <a:lnTo>
                    <a:pt x="350374" y="54027"/>
                  </a:lnTo>
                  <a:lnTo>
                    <a:pt x="392193" y="31396"/>
                  </a:lnTo>
                  <a:lnTo>
                    <a:pt x="431277" y="11758"/>
                  </a:lnTo>
                  <a:lnTo>
                    <a:pt x="452704" y="5713"/>
                  </a:lnTo>
                  <a:lnTo>
                    <a:pt x="460162" y="1758"/>
                  </a:lnTo>
                  <a:lnTo>
                    <a:pt x="466784" y="0"/>
                  </a:lnTo>
                  <a:lnTo>
                    <a:pt x="468948" y="523"/>
                  </a:lnTo>
                  <a:lnTo>
                    <a:pt x="470389" y="1864"/>
                  </a:lnTo>
                  <a:lnTo>
                    <a:pt x="471351" y="3750"/>
                  </a:lnTo>
                  <a:lnTo>
                    <a:pt x="472983" y="5007"/>
                  </a:lnTo>
                  <a:lnTo>
                    <a:pt x="477443" y="6405"/>
                  </a:lnTo>
                  <a:lnTo>
                    <a:pt x="479030" y="7770"/>
                  </a:lnTo>
                  <a:lnTo>
                    <a:pt x="480792" y="11932"/>
                  </a:lnTo>
                  <a:lnTo>
                    <a:pt x="482186" y="54282"/>
                  </a:lnTo>
                  <a:lnTo>
                    <a:pt x="482202" y="98736"/>
                  </a:lnTo>
                  <a:lnTo>
                    <a:pt x="483195" y="108586"/>
                  </a:lnTo>
                  <a:lnTo>
                    <a:pt x="489891" y="126174"/>
                  </a:lnTo>
                  <a:lnTo>
                    <a:pt x="490764" y="135393"/>
                  </a:lnTo>
                  <a:lnTo>
                    <a:pt x="491880" y="137418"/>
                  </a:lnTo>
                  <a:lnTo>
                    <a:pt x="493614" y="138768"/>
                  </a:lnTo>
                  <a:lnTo>
                    <a:pt x="498189" y="140268"/>
                  </a:lnTo>
                  <a:lnTo>
                    <a:pt x="503529" y="140935"/>
                  </a:lnTo>
                  <a:lnTo>
                    <a:pt x="509210" y="138585"/>
                  </a:lnTo>
                  <a:lnTo>
                    <a:pt x="551780" y="105727"/>
                  </a:lnTo>
                  <a:lnTo>
                    <a:pt x="558767" y="98794"/>
                  </a:lnTo>
                  <a:lnTo>
                    <a:pt x="589344" y="54196"/>
                  </a:lnTo>
                  <a:lnTo>
                    <a:pt x="594314" y="47118"/>
                  </a:lnTo>
                  <a:lnTo>
                    <a:pt x="596522" y="40665"/>
                  </a:lnTo>
                  <a:lnTo>
                    <a:pt x="598103" y="38547"/>
                  </a:lnTo>
                  <a:lnTo>
                    <a:pt x="604077" y="34575"/>
                  </a:lnTo>
                  <a:lnTo>
                    <a:pt x="606287" y="29539"/>
                  </a:lnTo>
                  <a:lnTo>
                    <a:pt x="606597" y="30138"/>
                  </a:lnTo>
                  <a:lnTo>
                    <a:pt x="607096" y="33487"/>
                  </a:lnTo>
                  <a:lnTo>
                    <a:pt x="601057" y="41278"/>
                  </a:lnTo>
                  <a:lnTo>
                    <a:pt x="590708" y="71805"/>
                  </a:lnTo>
                  <a:lnTo>
                    <a:pt x="588633" y="90813"/>
                  </a:lnTo>
                  <a:lnTo>
                    <a:pt x="582344" y="107796"/>
                  </a:lnTo>
                  <a:lnTo>
                    <a:pt x="581705" y="113067"/>
                  </a:lnTo>
                  <a:lnTo>
                    <a:pt x="583642" y="121570"/>
                  </a:lnTo>
                  <a:lnTo>
                    <a:pt x="589598" y="132086"/>
                  </a:lnTo>
                  <a:lnTo>
                    <a:pt x="593765" y="136637"/>
                  </a:lnTo>
                  <a:lnTo>
                    <a:pt x="606862" y="136675"/>
                  </a:lnTo>
                  <a:lnTo>
                    <a:pt x="634007" y="132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SMARTInkShape-10"/>
            <p:cNvSpPr/>
            <p:nvPr/>
          </p:nvSpPr>
          <p:spPr>
            <a:xfrm>
              <a:off x="6974086" y="2634258"/>
              <a:ext cx="187524" cy="222719"/>
            </a:xfrm>
            <a:custGeom>
              <a:avLst/>
              <a:gdLst/>
              <a:ahLst/>
              <a:cxnLst/>
              <a:rect l="0" t="0" r="0" b="0"/>
              <a:pathLst>
                <a:path w="187524" h="222719">
                  <a:moveTo>
                    <a:pt x="0" y="98226"/>
                  </a:moveTo>
                  <a:lnTo>
                    <a:pt x="0" y="102967"/>
                  </a:lnTo>
                  <a:lnTo>
                    <a:pt x="992" y="104363"/>
                  </a:lnTo>
                  <a:lnTo>
                    <a:pt x="2646" y="105294"/>
                  </a:lnTo>
                  <a:lnTo>
                    <a:pt x="4741" y="105915"/>
                  </a:lnTo>
                  <a:lnTo>
                    <a:pt x="6137" y="107321"/>
                  </a:lnTo>
                  <a:lnTo>
                    <a:pt x="7689" y="111528"/>
                  </a:lnTo>
                  <a:lnTo>
                    <a:pt x="9900" y="131820"/>
                  </a:lnTo>
                  <a:lnTo>
                    <a:pt x="15060" y="141143"/>
                  </a:lnTo>
                  <a:lnTo>
                    <a:pt x="20341" y="176194"/>
                  </a:lnTo>
                  <a:lnTo>
                    <a:pt x="23923" y="183480"/>
                  </a:lnTo>
                  <a:lnTo>
                    <a:pt x="26412" y="199289"/>
                  </a:lnTo>
                  <a:lnTo>
                    <a:pt x="26786" y="222718"/>
                  </a:lnTo>
                  <a:lnTo>
                    <a:pt x="27781" y="183337"/>
                  </a:lnTo>
                  <a:lnTo>
                    <a:pt x="37813" y="142804"/>
                  </a:lnTo>
                  <a:lnTo>
                    <a:pt x="56677" y="101199"/>
                  </a:lnTo>
                  <a:lnTo>
                    <a:pt x="92629" y="59531"/>
                  </a:lnTo>
                  <a:lnTo>
                    <a:pt x="130008" y="28957"/>
                  </a:lnTo>
                  <a:lnTo>
                    <a:pt x="158134" y="9903"/>
                  </a:lnTo>
                  <a:lnTo>
                    <a:pt x="18752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1"/>
            <p:cNvSpPr/>
            <p:nvPr/>
          </p:nvSpPr>
          <p:spPr>
            <a:xfrm>
              <a:off x="7259836" y="2321719"/>
              <a:ext cx="312537" cy="598290"/>
            </a:xfrm>
            <a:custGeom>
              <a:avLst/>
              <a:gdLst/>
              <a:ahLst/>
              <a:cxnLst/>
              <a:rect l="0" t="0" r="0" b="0"/>
              <a:pathLst>
                <a:path w="312537" h="598290">
                  <a:moveTo>
                    <a:pt x="303609" y="0"/>
                  </a:moveTo>
                  <a:lnTo>
                    <a:pt x="312430" y="0"/>
                  </a:lnTo>
                  <a:lnTo>
                    <a:pt x="312536" y="13302"/>
                  </a:lnTo>
                  <a:lnTo>
                    <a:pt x="309892" y="18479"/>
                  </a:lnTo>
                  <a:lnTo>
                    <a:pt x="307797" y="21249"/>
                  </a:lnTo>
                  <a:lnTo>
                    <a:pt x="305471" y="29618"/>
                  </a:lnTo>
                  <a:lnTo>
                    <a:pt x="304850" y="34628"/>
                  </a:lnTo>
                  <a:lnTo>
                    <a:pt x="286991" y="72470"/>
                  </a:lnTo>
                  <a:lnTo>
                    <a:pt x="269349" y="112100"/>
                  </a:lnTo>
                  <a:lnTo>
                    <a:pt x="252558" y="151175"/>
                  </a:lnTo>
                  <a:lnTo>
                    <a:pt x="230275" y="194172"/>
                  </a:lnTo>
                  <a:lnTo>
                    <a:pt x="204821" y="238331"/>
                  </a:lnTo>
                  <a:lnTo>
                    <a:pt x="178427" y="282834"/>
                  </a:lnTo>
                  <a:lnTo>
                    <a:pt x="160660" y="315212"/>
                  </a:lnTo>
                  <a:lnTo>
                    <a:pt x="142842" y="348453"/>
                  </a:lnTo>
                  <a:lnTo>
                    <a:pt x="125001" y="379764"/>
                  </a:lnTo>
                  <a:lnTo>
                    <a:pt x="107150" y="410216"/>
                  </a:lnTo>
                  <a:lnTo>
                    <a:pt x="83010" y="452605"/>
                  </a:lnTo>
                  <a:lnTo>
                    <a:pt x="63291" y="487654"/>
                  </a:lnTo>
                  <a:lnTo>
                    <a:pt x="38850" y="526164"/>
                  </a:lnTo>
                  <a:lnTo>
                    <a:pt x="16018" y="564341"/>
                  </a:lnTo>
                  <a:lnTo>
                    <a:pt x="4745" y="584592"/>
                  </a:lnTo>
                  <a:lnTo>
                    <a:pt x="0" y="5982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"/>
            <p:cNvSpPr/>
            <p:nvPr/>
          </p:nvSpPr>
          <p:spPr>
            <a:xfrm>
              <a:off x="7581305" y="2625328"/>
              <a:ext cx="160616" cy="435111"/>
            </a:xfrm>
            <a:custGeom>
              <a:avLst/>
              <a:gdLst/>
              <a:ahLst/>
              <a:cxnLst/>
              <a:rect l="0" t="0" r="0" b="0"/>
              <a:pathLst>
                <a:path w="160616" h="435111">
                  <a:moveTo>
                    <a:pt x="0" y="0"/>
                  </a:moveTo>
                  <a:lnTo>
                    <a:pt x="0" y="40141"/>
                  </a:lnTo>
                  <a:lnTo>
                    <a:pt x="0" y="80452"/>
                  </a:lnTo>
                  <a:lnTo>
                    <a:pt x="0" y="122044"/>
                  </a:lnTo>
                  <a:lnTo>
                    <a:pt x="0" y="145330"/>
                  </a:lnTo>
                  <a:lnTo>
                    <a:pt x="2645" y="151573"/>
                  </a:lnTo>
                  <a:lnTo>
                    <a:pt x="7688" y="158925"/>
                  </a:lnTo>
                  <a:lnTo>
                    <a:pt x="11024" y="159930"/>
                  </a:lnTo>
                  <a:lnTo>
                    <a:pt x="13303" y="160198"/>
                  </a:lnTo>
                  <a:lnTo>
                    <a:pt x="18479" y="157850"/>
                  </a:lnTo>
                  <a:lnTo>
                    <a:pt x="55323" y="123230"/>
                  </a:lnTo>
                  <a:lnTo>
                    <a:pt x="91000" y="79031"/>
                  </a:lnTo>
                  <a:lnTo>
                    <a:pt x="109633" y="62724"/>
                  </a:lnTo>
                  <a:lnTo>
                    <a:pt x="133379" y="47313"/>
                  </a:lnTo>
                  <a:lnTo>
                    <a:pt x="144687" y="44883"/>
                  </a:lnTo>
                  <a:lnTo>
                    <a:pt x="147059" y="44804"/>
                  </a:lnTo>
                  <a:lnTo>
                    <a:pt x="148640" y="45745"/>
                  </a:lnTo>
                  <a:lnTo>
                    <a:pt x="149695" y="47364"/>
                  </a:lnTo>
                  <a:lnTo>
                    <a:pt x="159370" y="78072"/>
                  </a:lnTo>
                  <a:lnTo>
                    <a:pt x="160615" y="117910"/>
                  </a:lnTo>
                  <a:lnTo>
                    <a:pt x="159718" y="153157"/>
                  </a:lnTo>
                  <a:lnTo>
                    <a:pt x="153662" y="197308"/>
                  </a:lnTo>
                  <a:lnTo>
                    <a:pt x="149708" y="232425"/>
                  </a:lnTo>
                  <a:lnTo>
                    <a:pt x="139484" y="275107"/>
                  </a:lnTo>
                  <a:lnTo>
                    <a:pt x="127910" y="318337"/>
                  </a:lnTo>
                  <a:lnTo>
                    <a:pt x="113424" y="356569"/>
                  </a:lnTo>
                  <a:lnTo>
                    <a:pt x="93098" y="400762"/>
                  </a:lnTo>
                  <a:lnTo>
                    <a:pt x="77499" y="429305"/>
                  </a:lnTo>
                  <a:lnTo>
                    <a:pt x="71485" y="433888"/>
                  </a:lnTo>
                  <a:lnTo>
                    <a:pt x="68492" y="435110"/>
                  </a:lnTo>
                  <a:lnTo>
                    <a:pt x="65506" y="434933"/>
                  </a:lnTo>
                  <a:lnTo>
                    <a:pt x="59541" y="432090"/>
                  </a:lnTo>
                  <a:lnTo>
                    <a:pt x="35718" y="3929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3"/>
            <p:cNvSpPr/>
            <p:nvPr/>
          </p:nvSpPr>
          <p:spPr>
            <a:xfrm>
              <a:off x="7750969" y="2625479"/>
              <a:ext cx="410766" cy="169355"/>
            </a:xfrm>
            <a:custGeom>
              <a:avLst/>
              <a:gdLst/>
              <a:ahLst/>
              <a:cxnLst/>
              <a:rect l="0" t="0" r="0" b="0"/>
              <a:pathLst>
                <a:path w="410766" h="169355">
                  <a:moveTo>
                    <a:pt x="0" y="71287"/>
                  </a:moveTo>
                  <a:lnTo>
                    <a:pt x="39320" y="32959"/>
                  </a:lnTo>
                  <a:lnTo>
                    <a:pt x="46580" y="29448"/>
                  </a:lnTo>
                  <a:lnTo>
                    <a:pt x="71439" y="21971"/>
                  </a:lnTo>
                  <a:lnTo>
                    <a:pt x="98110" y="2429"/>
                  </a:lnTo>
                  <a:lnTo>
                    <a:pt x="109008" y="75"/>
                  </a:lnTo>
                  <a:lnTo>
                    <a:pt x="111367" y="0"/>
                  </a:lnTo>
                  <a:lnTo>
                    <a:pt x="112940" y="942"/>
                  </a:lnTo>
                  <a:lnTo>
                    <a:pt x="113988" y="2562"/>
                  </a:lnTo>
                  <a:lnTo>
                    <a:pt x="115671" y="7551"/>
                  </a:lnTo>
                  <a:lnTo>
                    <a:pt x="116083" y="38581"/>
                  </a:lnTo>
                  <a:lnTo>
                    <a:pt x="107523" y="81585"/>
                  </a:lnTo>
                  <a:lnTo>
                    <a:pt x="106237" y="101910"/>
                  </a:lnTo>
                  <a:lnTo>
                    <a:pt x="99477" y="130931"/>
                  </a:lnTo>
                  <a:lnTo>
                    <a:pt x="101428" y="140129"/>
                  </a:lnTo>
                  <a:lnTo>
                    <a:pt x="105459" y="150885"/>
                  </a:lnTo>
                  <a:lnTo>
                    <a:pt x="106820" y="163408"/>
                  </a:lnTo>
                  <a:lnTo>
                    <a:pt x="107925" y="165443"/>
                  </a:lnTo>
                  <a:lnTo>
                    <a:pt x="109653" y="166800"/>
                  </a:lnTo>
                  <a:lnTo>
                    <a:pt x="114219" y="168307"/>
                  </a:lnTo>
                  <a:lnTo>
                    <a:pt x="128138" y="169354"/>
                  </a:lnTo>
                  <a:lnTo>
                    <a:pt x="134009" y="166797"/>
                  </a:lnTo>
                  <a:lnTo>
                    <a:pt x="163712" y="139700"/>
                  </a:lnTo>
                  <a:lnTo>
                    <a:pt x="174625" y="121695"/>
                  </a:lnTo>
                  <a:lnTo>
                    <a:pt x="186592" y="84093"/>
                  </a:lnTo>
                  <a:lnTo>
                    <a:pt x="187401" y="68429"/>
                  </a:lnTo>
                  <a:lnTo>
                    <a:pt x="184823" y="62410"/>
                  </a:lnTo>
                  <a:lnTo>
                    <a:pt x="182746" y="59415"/>
                  </a:lnTo>
                  <a:lnTo>
                    <a:pt x="177793" y="56089"/>
                  </a:lnTo>
                  <a:lnTo>
                    <a:pt x="175084" y="55202"/>
                  </a:lnTo>
                  <a:lnTo>
                    <a:pt x="173277" y="53618"/>
                  </a:lnTo>
                  <a:lnTo>
                    <a:pt x="171270" y="49212"/>
                  </a:lnTo>
                  <a:lnTo>
                    <a:pt x="168750" y="47641"/>
                  </a:lnTo>
                  <a:lnTo>
                    <a:pt x="149688" y="44911"/>
                  </a:lnTo>
                  <a:lnTo>
                    <a:pt x="143257" y="47327"/>
                  </a:lnTo>
                  <a:lnTo>
                    <a:pt x="137091" y="50716"/>
                  </a:lnTo>
                  <a:lnTo>
                    <a:pt x="125049" y="52892"/>
                  </a:lnTo>
                  <a:lnTo>
                    <a:pt x="122061" y="53070"/>
                  </a:lnTo>
                  <a:lnTo>
                    <a:pt x="120069" y="54181"/>
                  </a:lnTo>
                  <a:lnTo>
                    <a:pt x="118741" y="55914"/>
                  </a:lnTo>
                  <a:lnTo>
                    <a:pt x="117856" y="58062"/>
                  </a:lnTo>
                  <a:lnTo>
                    <a:pt x="116274" y="59494"/>
                  </a:lnTo>
                  <a:lnTo>
                    <a:pt x="108553" y="61980"/>
                  </a:lnTo>
                  <a:lnTo>
                    <a:pt x="112311" y="62245"/>
                  </a:lnTo>
                  <a:lnTo>
                    <a:pt x="117054" y="59661"/>
                  </a:lnTo>
                  <a:lnTo>
                    <a:pt x="122469" y="56198"/>
                  </a:lnTo>
                  <a:lnTo>
                    <a:pt x="131096" y="53256"/>
                  </a:lnTo>
                  <a:lnTo>
                    <a:pt x="139936" y="47534"/>
                  </a:lnTo>
                  <a:lnTo>
                    <a:pt x="163898" y="37635"/>
                  </a:lnTo>
                  <a:lnTo>
                    <a:pt x="175783" y="30337"/>
                  </a:lnTo>
                  <a:lnTo>
                    <a:pt x="207958" y="26782"/>
                  </a:lnTo>
                  <a:lnTo>
                    <a:pt x="243700" y="26642"/>
                  </a:lnTo>
                  <a:lnTo>
                    <a:pt x="245810" y="27633"/>
                  </a:lnTo>
                  <a:lnTo>
                    <a:pt x="247217" y="29285"/>
                  </a:lnTo>
                  <a:lnTo>
                    <a:pt x="249772" y="33768"/>
                  </a:lnTo>
                  <a:lnTo>
                    <a:pt x="255797" y="41869"/>
                  </a:lnTo>
                  <a:lnTo>
                    <a:pt x="257555" y="47629"/>
                  </a:lnTo>
                  <a:lnTo>
                    <a:pt x="258924" y="87569"/>
                  </a:lnTo>
                  <a:lnTo>
                    <a:pt x="258959" y="132095"/>
                  </a:lnTo>
                  <a:lnTo>
                    <a:pt x="258961" y="154220"/>
                  </a:lnTo>
                  <a:lnTo>
                    <a:pt x="259953" y="156341"/>
                  </a:lnTo>
                  <a:lnTo>
                    <a:pt x="261606" y="157755"/>
                  </a:lnTo>
                  <a:lnTo>
                    <a:pt x="266649" y="160025"/>
                  </a:lnTo>
                  <a:lnTo>
                    <a:pt x="277440" y="153442"/>
                  </a:lnTo>
                  <a:lnTo>
                    <a:pt x="280210" y="152846"/>
                  </a:lnTo>
                  <a:lnTo>
                    <a:pt x="288849" y="147266"/>
                  </a:lnTo>
                  <a:lnTo>
                    <a:pt x="300657" y="135500"/>
                  </a:lnTo>
                  <a:lnTo>
                    <a:pt x="330399" y="91166"/>
                  </a:lnTo>
                  <a:lnTo>
                    <a:pt x="333375" y="87516"/>
                  </a:lnTo>
                  <a:lnTo>
                    <a:pt x="336682" y="78169"/>
                  </a:lnTo>
                  <a:lnTo>
                    <a:pt x="339144" y="68392"/>
                  </a:lnTo>
                  <a:lnTo>
                    <a:pt x="348809" y="54031"/>
                  </a:lnTo>
                  <a:lnTo>
                    <a:pt x="353463" y="47743"/>
                  </a:lnTo>
                  <a:lnTo>
                    <a:pt x="356697" y="37367"/>
                  </a:lnTo>
                  <a:lnTo>
                    <a:pt x="357042" y="31361"/>
                  </a:lnTo>
                  <a:lnTo>
                    <a:pt x="358083" y="29786"/>
                  </a:lnTo>
                  <a:lnTo>
                    <a:pt x="359768" y="28737"/>
                  </a:lnTo>
                  <a:lnTo>
                    <a:pt x="361885" y="28038"/>
                  </a:lnTo>
                  <a:lnTo>
                    <a:pt x="363295" y="28563"/>
                  </a:lnTo>
                  <a:lnTo>
                    <a:pt x="364236" y="29906"/>
                  </a:lnTo>
                  <a:lnTo>
                    <a:pt x="365560" y="36536"/>
                  </a:lnTo>
                  <a:lnTo>
                    <a:pt x="366115" y="77480"/>
                  </a:lnTo>
                  <a:lnTo>
                    <a:pt x="366117" y="118794"/>
                  </a:lnTo>
                  <a:lnTo>
                    <a:pt x="368763" y="124812"/>
                  </a:lnTo>
                  <a:lnTo>
                    <a:pt x="373806" y="132020"/>
                  </a:lnTo>
                  <a:lnTo>
                    <a:pt x="377140" y="133006"/>
                  </a:lnTo>
                  <a:lnTo>
                    <a:pt x="400745" y="133748"/>
                  </a:lnTo>
                  <a:lnTo>
                    <a:pt x="404085" y="132771"/>
                  </a:lnTo>
                  <a:lnTo>
                    <a:pt x="406312" y="131128"/>
                  </a:lnTo>
                  <a:lnTo>
                    <a:pt x="410765" y="1248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4"/>
            <p:cNvSpPr/>
            <p:nvPr/>
          </p:nvSpPr>
          <p:spPr>
            <a:xfrm>
              <a:off x="8179594" y="2384227"/>
              <a:ext cx="8930" cy="80368"/>
            </a:xfrm>
            <a:custGeom>
              <a:avLst/>
              <a:gdLst/>
              <a:ahLst/>
              <a:cxnLst/>
              <a:rect l="0" t="0" r="0" b="0"/>
              <a:pathLst>
                <a:path w="8930" h="80368">
                  <a:moveTo>
                    <a:pt x="0" y="0"/>
                  </a:moveTo>
                  <a:lnTo>
                    <a:pt x="0" y="16250"/>
                  </a:lnTo>
                  <a:lnTo>
                    <a:pt x="6137" y="24670"/>
                  </a:lnTo>
                  <a:lnTo>
                    <a:pt x="7688" y="30146"/>
                  </a:lnTo>
                  <a:lnTo>
                    <a:pt x="8820" y="73671"/>
                  </a:lnTo>
                  <a:lnTo>
                    <a:pt x="8929" y="803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5"/>
            <p:cNvSpPr/>
            <p:nvPr/>
          </p:nvSpPr>
          <p:spPr>
            <a:xfrm>
              <a:off x="8295680" y="2536077"/>
              <a:ext cx="276699" cy="203932"/>
            </a:xfrm>
            <a:custGeom>
              <a:avLst/>
              <a:gdLst/>
              <a:ahLst/>
              <a:cxnLst/>
              <a:rect l="0" t="0" r="0" b="0"/>
              <a:pathLst>
                <a:path w="276699" h="203932">
                  <a:moveTo>
                    <a:pt x="0" y="80321"/>
                  </a:moveTo>
                  <a:lnTo>
                    <a:pt x="0" y="96907"/>
                  </a:lnTo>
                  <a:lnTo>
                    <a:pt x="7688" y="118186"/>
                  </a:lnTo>
                  <a:lnTo>
                    <a:pt x="8915" y="162773"/>
                  </a:lnTo>
                  <a:lnTo>
                    <a:pt x="8929" y="203931"/>
                  </a:lnTo>
                  <a:lnTo>
                    <a:pt x="8929" y="163403"/>
                  </a:lnTo>
                  <a:lnTo>
                    <a:pt x="9922" y="148815"/>
                  </a:lnTo>
                  <a:lnTo>
                    <a:pt x="32846" y="104856"/>
                  </a:lnTo>
                  <a:lnTo>
                    <a:pt x="51603" y="77486"/>
                  </a:lnTo>
                  <a:lnTo>
                    <a:pt x="65671" y="67354"/>
                  </a:lnTo>
                  <a:lnTo>
                    <a:pt x="79815" y="60783"/>
                  </a:lnTo>
                  <a:lnTo>
                    <a:pt x="82976" y="58366"/>
                  </a:lnTo>
                  <a:lnTo>
                    <a:pt x="91779" y="55680"/>
                  </a:lnTo>
                  <a:lnTo>
                    <a:pt x="118685" y="53658"/>
                  </a:lnTo>
                  <a:lnTo>
                    <a:pt x="120795" y="54608"/>
                  </a:lnTo>
                  <a:lnTo>
                    <a:pt x="122202" y="56234"/>
                  </a:lnTo>
                  <a:lnTo>
                    <a:pt x="124756" y="60686"/>
                  </a:lnTo>
                  <a:lnTo>
                    <a:pt x="147906" y="87298"/>
                  </a:lnTo>
                  <a:lnTo>
                    <a:pt x="153680" y="105255"/>
                  </a:lnTo>
                  <a:lnTo>
                    <a:pt x="172750" y="127838"/>
                  </a:lnTo>
                  <a:lnTo>
                    <a:pt x="178641" y="131205"/>
                  </a:lnTo>
                  <a:lnTo>
                    <a:pt x="187346" y="133545"/>
                  </a:lnTo>
                  <a:lnTo>
                    <a:pt x="199798" y="133853"/>
                  </a:lnTo>
                  <a:lnTo>
                    <a:pt x="213208" y="129145"/>
                  </a:lnTo>
                  <a:lnTo>
                    <a:pt x="231634" y="115806"/>
                  </a:lnTo>
                  <a:lnTo>
                    <a:pt x="255962" y="91226"/>
                  </a:lnTo>
                  <a:lnTo>
                    <a:pt x="263915" y="77158"/>
                  </a:lnTo>
                  <a:lnTo>
                    <a:pt x="275888" y="39550"/>
                  </a:lnTo>
                  <a:lnTo>
                    <a:pt x="276698" y="23885"/>
                  </a:lnTo>
                  <a:lnTo>
                    <a:pt x="274119" y="17866"/>
                  </a:lnTo>
                  <a:lnTo>
                    <a:pt x="270659" y="11884"/>
                  </a:lnTo>
                  <a:lnTo>
                    <a:pt x="269120" y="5917"/>
                  </a:lnTo>
                  <a:lnTo>
                    <a:pt x="267718" y="3930"/>
                  </a:lnTo>
                  <a:lnTo>
                    <a:pt x="265791" y="2605"/>
                  </a:lnTo>
                  <a:lnTo>
                    <a:pt x="258339" y="739"/>
                  </a:lnTo>
                  <a:lnTo>
                    <a:pt x="233347" y="0"/>
                  </a:lnTo>
                  <a:lnTo>
                    <a:pt x="225087" y="2620"/>
                  </a:lnTo>
                  <a:lnTo>
                    <a:pt x="211700" y="12387"/>
                  </a:lnTo>
                  <a:lnTo>
                    <a:pt x="184556" y="51966"/>
                  </a:lnTo>
                  <a:lnTo>
                    <a:pt x="164703" y="86173"/>
                  </a:lnTo>
                  <a:lnTo>
                    <a:pt x="161257" y="113442"/>
                  </a:lnTo>
                  <a:lnTo>
                    <a:pt x="165629" y="135776"/>
                  </a:lnTo>
                  <a:lnTo>
                    <a:pt x="177949" y="156504"/>
                  </a:lnTo>
                  <a:lnTo>
                    <a:pt x="188559" y="163790"/>
                  </a:lnTo>
                  <a:lnTo>
                    <a:pt x="194168" y="165733"/>
                  </a:lnTo>
                  <a:lnTo>
                    <a:pt x="230503" y="158986"/>
                  </a:lnTo>
                  <a:lnTo>
                    <a:pt x="258961" y="1517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SMARTInkShape-Group12"/>
          <p:cNvGrpSpPr/>
          <p:nvPr/>
        </p:nvGrpSpPr>
        <p:grpSpPr>
          <a:xfrm>
            <a:off x="6232922" y="3187898"/>
            <a:ext cx="1883761" cy="616150"/>
            <a:chOff x="6232922" y="3187898"/>
            <a:chExt cx="1883761" cy="616150"/>
          </a:xfrm>
        </p:grpSpPr>
        <p:sp>
          <p:nvSpPr>
            <p:cNvPr id="11" name="SMARTInkShape-16"/>
            <p:cNvSpPr/>
            <p:nvPr/>
          </p:nvSpPr>
          <p:spPr>
            <a:xfrm>
              <a:off x="6232922" y="3268266"/>
              <a:ext cx="42678" cy="535782"/>
            </a:xfrm>
            <a:custGeom>
              <a:avLst/>
              <a:gdLst/>
              <a:ahLst/>
              <a:cxnLst/>
              <a:rect l="0" t="0" r="0" b="0"/>
              <a:pathLst>
                <a:path w="42678" h="535782">
                  <a:moveTo>
                    <a:pt x="0" y="0"/>
                  </a:moveTo>
                  <a:lnTo>
                    <a:pt x="0" y="21249"/>
                  </a:lnTo>
                  <a:lnTo>
                    <a:pt x="2645" y="26972"/>
                  </a:lnTo>
                  <a:lnTo>
                    <a:pt x="4740" y="29888"/>
                  </a:lnTo>
                  <a:lnTo>
                    <a:pt x="8561" y="50583"/>
                  </a:lnTo>
                  <a:lnTo>
                    <a:pt x="13637" y="90601"/>
                  </a:lnTo>
                  <a:lnTo>
                    <a:pt x="19010" y="126265"/>
                  </a:lnTo>
                  <a:lnTo>
                    <a:pt x="29886" y="160002"/>
                  </a:lnTo>
                  <a:lnTo>
                    <a:pt x="34983" y="199984"/>
                  </a:lnTo>
                  <a:lnTo>
                    <a:pt x="41343" y="238399"/>
                  </a:lnTo>
                  <a:lnTo>
                    <a:pt x="42677" y="280760"/>
                  </a:lnTo>
                  <a:lnTo>
                    <a:pt x="38222" y="323738"/>
                  </a:lnTo>
                  <a:lnTo>
                    <a:pt x="36460" y="362049"/>
                  </a:lnTo>
                  <a:lnTo>
                    <a:pt x="35938" y="398535"/>
                  </a:lnTo>
                  <a:lnTo>
                    <a:pt x="35784" y="433490"/>
                  </a:lnTo>
                  <a:lnTo>
                    <a:pt x="35731" y="472470"/>
                  </a:lnTo>
                  <a:lnTo>
                    <a:pt x="35721" y="513574"/>
                  </a:lnTo>
                  <a:lnTo>
                    <a:pt x="35719" y="5357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7"/>
            <p:cNvSpPr/>
            <p:nvPr/>
          </p:nvSpPr>
          <p:spPr>
            <a:xfrm>
              <a:off x="6277574" y="3420070"/>
              <a:ext cx="169661" cy="348259"/>
            </a:xfrm>
            <a:custGeom>
              <a:avLst/>
              <a:gdLst/>
              <a:ahLst/>
              <a:cxnLst/>
              <a:rect l="0" t="0" r="0" b="0"/>
              <a:pathLst>
                <a:path w="169661" h="348259">
                  <a:moveTo>
                    <a:pt x="151801" y="0"/>
                  </a:moveTo>
                  <a:lnTo>
                    <a:pt x="161282" y="4741"/>
                  </a:lnTo>
                  <a:lnTo>
                    <a:pt x="164075" y="7129"/>
                  </a:lnTo>
                  <a:lnTo>
                    <a:pt x="168925" y="16250"/>
                  </a:lnTo>
                  <a:lnTo>
                    <a:pt x="166688" y="19790"/>
                  </a:lnTo>
                  <a:lnTo>
                    <a:pt x="164702" y="22123"/>
                  </a:lnTo>
                  <a:lnTo>
                    <a:pt x="162496" y="30007"/>
                  </a:lnTo>
                  <a:lnTo>
                    <a:pt x="158608" y="45602"/>
                  </a:lnTo>
                  <a:lnTo>
                    <a:pt x="139770" y="86376"/>
                  </a:lnTo>
                  <a:lnTo>
                    <a:pt x="122350" y="123161"/>
                  </a:lnTo>
                  <a:lnTo>
                    <a:pt x="91705" y="167640"/>
                  </a:lnTo>
                  <a:lnTo>
                    <a:pt x="67599" y="199163"/>
                  </a:lnTo>
                  <a:lnTo>
                    <a:pt x="33228" y="242304"/>
                  </a:lnTo>
                  <a:lnTo>
                    <a:pt x="24356" y="246597"/>
                  </a:lnTo>
                  <a:lnTo>
                    <a:pt x="19213" y="247742"/>
                  </a:lnTo>
                  <a:lnTo>
                    <a:pt x="15784" y="249497"/>
                  </a:lnTo>
                  <a:lnTo>
                    <a:pt x="13498" y="251660"/>
                  </a:lnTo>
                  <a:lnTo>
                    <a:pt x="11974" y="254093"/>
                  </a:lnTo>
                  <a:lnTo>
                    <a:pt x="9965" y="255716"/>
                  </a:lnTo>
                  <a:lnTo>
                    <a:pt x="444" y="258835"/>
                  </a:lnTo>
                  <a:lnTo>
                    <a:pt x="0" y="245399"/>
                  </a:lnTo>
                  <a:lnTo>
                    <a:pt x="991" y="243966"/>
                  </a:lnTo>
                  <a:lnTo>
                    <a:pt x="2644" y="243012"/>
                  </a:lnTo>
                  <a:lnTo>
                    <a:pt x="4738" y="242375"/>
                  </a:lnTo>
                  <a:lnTo>
                    <a:pt x="16246" y="233525"/>
                  </a:lnTo>
                  <a:lnTo>
                    <a:pt x="47367" y="232207"/>
                  </a:lnTo>
                  <a:lnTo>
                    <a:pt x="53461" y="234833"/>
                  </a:lnTo>
                  <a:lnTo>
                    <a:pt x="56475" y="236923"/>
                  </a:lnTo>
                  <a:lnTo>
                    <a:pt x="78492" y="243197"/>
                  </a:lnTo>
                  <a:lnTo>
                    <a:pt x="122480" y="283287"/>
                  </a:lnTo>
                  <a:lnTo>
                    <a:pt x="138770" y="301506"/>
                  </a:lnTo>
                  <a:lnTo>
                    <a:pt x="167446" y="345309"/>
                  </a:lnTo>
                  <a:lnTo>
                    <a:pt x="169660" y="3482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8"/>
            <p:cNvSpPr/>
            <p:nvPr/>
          </p:nvSpPr>
          <p:spPr>
            <a:xfrm>
              <a:off x="6500813" y="3536434"/>
              <a:ext cx="187524" cy="160268"/>
            </a:xfrm>
            <a:custGeom>
              <a:avLst/>
              <a:gdLst/>
              <a:ahLst/>
              <a:cxnLst/>
              <a:rect l="0" t="0" r="0" b="0"/>
              <a:pathLst>
                <a:path w="187524" h="160268">
                  <a:moveTo>
                    <a:pt x="0" y="53300"/>
                  </a:moveTo>
                  <a:lnTo>
                    <a:pt x="0" y="92117"/>
                  </a:lnTo>
                  <a:lnTo>
                    <a:pt x="2645" y="98003"/>
                  </a:lnTo>
                  <a:lnTo>
                    <a:pt x="4740" y="100961"/>
                  </a:lnTo>
                  <a:lnTo>
                    <a:pt x="7688" y="114606"/>
                  </a:lnTo>
                  <a:lnTo>
                    <a:pt x="8923" y="159014"/>
                  </a:lnTo>
                  <a:lnTo>
                    <a:pt x="8928" y="160267"/>
                  </a:lnTo>
                  <a:lnTo>
                    <a:pt x="8929" y="148011"/>
                  </a:lnTo>
                  <a:lnTo>
                    <a:pt x="11575" y="142357"/>
                  </a:lnTo>
                  <a:lnTo>
                    <a:pt x="13670" y="139461"/>
                  </a:lnTo>
                  <a:lnTo>
                    <a:pt x="16618" y="125903"/>
                  </a:lnTo>
                  <a:lnTo>
                    <a:pt x="20341" y="97710"/>
                  </a:lnTo>
                  <a:lnTo>
                    <a:pt x="38841" y="56263"/>
                  </a:lnTo>
                  <a:lnTo>
                    <a:pt x="56567" y="25297"/>
                  </a:lnTo>
                  <a:lnTo>
                    <a:pt x="74600" y="6832"/>
                  </a:lnTo>
                  <a:lnTo>
                    <a:pt x="82103" y="2882"/>
                  </a:lnTo>
                  <a:lnTo>
                    <a:pt x="91906" y="659"/>
                  </a:lnTo>
                  <a:lnTo>
                    <a:pt x="105834" y="0"/>
                  </a:lnTo>
                  <a:lnTo>
                    <a:pt x="114175" y="2491"/>
                  </a:lnTo>
                  <a:lnTo>
                    <a:pt x="130716" y="14969"/>
                  </a:lnTo>
                  <a:lnTo>
                    <a:pt x="148806" y="33488"/>
                  </a:lnTo>
                  <a:lnTo>
                    <a:pt x="172639" y="77269"/>
                  </a:lnTo>
                  <a:lnTo>
                    <a:pt x="184877" y="121035"/>
                  </a:lnTo>
                  <a:lnTo>
                    <a:pt x="187523" y="1425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9"/>
            <p:cNvSpPr/>
            <p:nvPr/>
          </p:nvSpPr>
          <p:spPr>
            <a:xfrm>
              <a:off x="6706195" y="3464874"/>
              <a:ext cx="133947" cy="167732"/>
            </a:xfrm>
            <a:custGeom>
              <a:avLst/>
              <a:gdLst/>
              <a:ahLst/>
              <a:cxnLst/>
              <a:rect l="0" t="0" r="0" b="0"/>
              <a:pathLst>
                <a:path w="133947" h="167732">
                  <a:moveTo>
                    <a:pt x="0" y="107001"/>
                  </a:moveTo>
                  <a:lnTo>
                    <a:pt x="0" y="114690"/>
                  </a:lnTo>
                  <a:lnTo>
                    <a:pt x="993" y="115103"/>
                  </a:lnTo>
                  <a:lnTo>
                    <a:pt x="38732" y="115930"/>
                  </a:lnTo>
                  <a:lnTo>
                    <a:pt x="44664" y="113284"/>
                  </a:lnTo>
                  <a:lnTo>
                    <a:pt x="50609" y="109793"/>
                  </a:lnTo>
                  <a:lnTo>
                    <a:pt x="59534" y="106836"/>
                  </a:lnTo>
                  <a:lnTo>
                    <a:pt x="65486" y="102628"/>
                  </a:lnTo>
                  <a:lnTo>
                    <a:pt x="98227" y="59854"/>
                  </a:lnTo>
                  <a:lnTo>
                    <a:pt x="104511" y="46398"/>
                  </a:lnTo>
                  <a:lnTo>
                    <a:pt x="106973" y="39387"/>
                  </a:lnTo>
                  <a:lnTo>
                    <a:pt x="112945" y="29861"/>
                  </a:lnTo>
                  <a:lnTo>
                    <a:pt x="115155" y="20755"/>
                  </a:lnTo>
                  <a:lnTo>
                    <a:pt x="115964" y="5808"/>
                  </a:lnTo>
                  <a:lnTo>
                    <a:pt x="115012" y="3820"/>
                  </a:lnTo>
                  <a:lnTo>
                    <a:pt x="113386" y="2495"/>
                  </a:lnTo>
                  <a:lnTo>
                    <a:pt x="108387" y="368"/>
                  </a:lnTo>
                  <a:lnTo>
                    <a:pt x="102781" y="0"/>
                  </a:lnTo>
                  <a:lnTo>
                    <a:pt x="97605" y="2559"/>
                  </a:lnTo>
                  <a:lnTo>
                    <a:pt x="68450" y="29658"/>
                  </a:lnTo>
                  <a:lnTo>
                    <a:pt x="41671" y="72651"/>
                  </a:lnTo>
                  <a:lnTo>
                    <a:pt x="38365" y="82143"/>
                  </a:lnTo>
                  <a:lnTo>
                    <a:pt x="35874" y="121997"/>
                  </a:lnTo>
                  <a:lnTo>
                    <a:pt x="35765" y="135036"/>
                  </a:lnTo>
                  <a:lnTo>
                    <a:pt x="38386" y="141951"/>
                  </a:lnTo>
                  <a:lnTo>
                    <a:pt x="56711" y="163511"/>
                  </a:lnTo>
                  <a:lnTo>
                    <a:pt x="62577" y="166843"/>
                  </a:lnTo>
                  <a:lnTo>
                    <a:pt x="65530" y="167731"/>
                  </a:lnTo>
                  <a:lnTo>
                    <a:pt x="74104" y="166073"/>
                  </a:lnTo>
                  <a:lnTo>
                    <a:pt x="114458" y="151348"/>
                  </a:lnTo>
                  <a:lnTo>
                    <a:pt x="133946" y="142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0"/>
            <p:cNvSpPr/>
            <p:nvPr/>
          </p:nvSpPr>
          <p:spPr>
            <a:xfrm>
              <a:off x="6911610" y="3448259"/>
              <a:ext cx="223168" cy="190840"/>
            </a:xfrm>
            <a:custGeom>
              <a:avLst/>
              <a:gdLst/>
              <a:ahLst/>
              <a:cxnLst/>
              <a:rect l="0" t="0" r="0" b="0"/>
              <a:pathLst>
                <a:path w="223168" h="190840">
                  <a:moveTo>
                    <a:pt x="8898" y="61108"/>
                  </a:moveTo>
                  <a:lnTo>
                    <a:pt x="8898" y="68797"/>
                  </a:lnTo>
                  <a:lnTo>
                    <a:pt x="2761" y="76922"/>
                  </a:lnTo>
                  <a:lnTo>
                    <a:pt x="1209" y="82357"/>
                  </a:lnTo>
                  <a:lnTo>
                    <a:pt x="0" y="122046"/>
                  </a:lnTo>
                  <a:lnTo>
                    <a:pt x="962" y="156257"/>
                  </a:lnTo>
                  <a:lnTo>
                    <a:pt x="8530" y="183950"/>
                  </a:lnTo>
                  <a:lnTo>
                    <a:pt x="13529" y="190220"/>
                  </a:lnTo>
                  <a:lnTo>
                    <a:pt x="14962" y="190839"/>
                  </a:lnTo>
                  <a:lnTo>
                    <a:pt x="15918" y="190259"/>
                  </a:lnTo>
                  <a:lnTo>
                    <a:pt x="16554" y="188881"/>
                  </a:lnTo>
                  <a:lnTo>
                    <a:pt x="17970" y="187962"/>
                  </a:lnTo>
                  <a:lnTo>
                    <a:pt x="24705" y="185676"/>
                  </a:lnTo>
                  <a:lnTo>
                    <a:pt x="30145" y="181625"/>
                  </a:lnTo>
                  <a:lnTo>
                    <a:pt x="33223" y="176518"/>
                  </a:lnTo>
                  <a:lnTo>
                    <a:pt x="35585" y="170940"/>
                  </a:lnTo>
                  <a:lnTo>
                    <a:pt x="58582" y="135349"/>
                  </a:lnTo>
                  <a:lnTo>
                    <a:pt x="64352" y="116710"/>
                  </a:lnTo>
                  <a:lnTo>
                    <a:pt x="87878" y="89304"/>
                  </a:lnTo>
                  <a:lnTo>
                    <a:pt x="89333" y="89827"/>
                  </a:lnTo>
                  <a:lnTo>
                    <a:pt x="96831" y="95709"/>
                  </a:lnTo>
                  <a:lnTo>
                    <a:pt x="97589" y="98976"/>
                  </a:lnTo>
                  <a:lnTo>
                    <a:pt x="97791" y="101236"/>
                  </a:lnTo>
                  <a:lnTo>
                    <a:pt x="100661" y="106393"/>
                  </a:lnTo>
                  <a:lnTo>
                    <a:pt x="102815" y="109158"/>
                  </a:lnTo>
                  <a:lnTo>
                    <a:pt x="105210" y="117521"/>
                  </a:lnTo>
                  <a:lnTo>
                    <a:pt x="107265" y="126860"/>
                  </a:lnTo>
                  <a:lnTo>
                    <a:pt x="114001" y="137696"/>
                  </a:lnTo>
                  <a:lnTo>
                    <a:pt x="132186" y="157540"/>
                  </a:lnTo>
                  <a:lnTo>
                    <a:pt x="135791" y="158537"/>
                  </a:lnTo>
                  <a:lnTo>
                    <a:pt x="154859" y="159288"/>
                  </a:lnTo>
                  <a:lnTo>
                    <a:pt x="168452" y="154580"/>
                  </a:lnTo>
                  <a:lnTo>
                    <a:pt x="186944" y="141241"/>
                  </a:lnTo>
                  <a:lnTo>
                    <a:pt x="193201" y="134426"/>
                  </a:lnTo>
                  <a:lnTo>
                    <a:pt x="199289" y="124782"/>
                  </a:lnTo>
                  <a:lnTo>
                    <a:pt x="212125" y="84814"/>
                  </a:lnTo>
                  <a:lnTo>
                    <a:pt x="221555" y="59882"/>
                  </a:lnTo>
                  <a:lnTo>
                    <a:pt x="223167" y="22826"/>
                  </a:lnTo>
                  <a:lnTo>
                    <a:pt x="220545" y="16643"/>
                  </a:lnTo>
                  <a:lnTo>
                    <a:pt x="206701" y="0"/>
                  </a:lnTo>
                  <a:lnTo>
                    <a:pt x="187492" y="75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1"/>
            <p:cNvSpPr/>
            <p:nvPr/>
          </p:nvSpPr>
          <p:spPr>
            <a:xfrm>
              <a:off x="7197328" y="3187898"/>
              <a:ext cx="258594" cy="589361"/>
            </a:xfrm>
            <a:custGeom>
              <a:avLst/>
              <a:gdLst/>
              <a:ahLst/>
              <a:cxnLst/>
              <a:rect l="0" t="0" r="0" b="0"/>
              <a:pathLst>
                <a:path w="258594" h="589361">
                  <a:moveTo>
                    <a:pt x="250031" y="0"/>
                  </a:moveTo>
                  <a:lnTo>
                    <a:pt x="257720" y="0"/>
                  </a:lnTo>
                  <a:lnTo>
                    <a:pt x="258134" y="993"/>
                  </a:lnTo>
                  <a:lnTo>
                    <a:pt x="258593" y="4741"/>
                  </a:lnTo>
                  <a:lnTo>
                    <a:pt x="256151" y="9714"/>
                  </a:lnTo>
                  <a:lnTo>
                    <a:pt x="251240" y="16251"/>
                  </a:lnTo>
                  <a:lnTo>
                    <a:pt x="240365" y="56626"/>
                  </a:lnTo>
                  <a:lnTo>
                    <a:pt x="226122" y="98628"/>
                  </a:lnTo>
                  <a:lnTo>
                    <a:pt x="211648" y="139317"/>
                  </a:lnTo>
                  <a:lnTo>
                    <a:pt x="195664" y="177540"/>
                  </a:lnTo>
                  <a:lnTo>
                    <a:pt x="181005" y="216646"/>
                  </a:lnTo>
                  <a:lnTo>
                    <a:pt x="165087" y="259653"/>
                  </a:lnTo>
                  <a:lnTo>
                    <a:pt x="144165" y="303815"/>
                  </a:lnTo>
                  <a:lnTo>
                    <a:pt x="122752" y="348319"/>
                  </a:lnTo>
                  <a:lnTo>
                    <a:pt x="100202" y="392925"/>
                  </a:lnTo>
                  <a:lnTo>
                    <a:pt x="80953" y="434914"/>
                  </a:lnTo>
                  <a:lnTo>
                    <a:pt x="62682" y="472491"/>
                  </a:lnTo>
                  <a:lnTo>
                    <a:pt x="38730" y="516004"/>
                  </a:lnTo>
                  <a:lnTo>
                    <a:pt x="16105" y="553624"/>
                  </a:lnTo>
                  <a:lnTo>
                    <a:pt x="0" y="5893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2"/>
            <p:cNvSpPr/>
            <p:nvPr/>
          </p:nvSpPr>
          <p:spPr>
            <a:xfrm>
              <a:off x="7518797" y="3420070"/>
              <a:ext cx="160735" cy="178595"/>
            </a:xfrm>
            <a:custGeom>
              <a:avLst/>
              <a:gdLst/>
              <a:ahLst/>
              <a:cxnLst/>
              <a:rect l="0" t="0" r="0" b="0"/>
              <a:pathLst>
                <a:path w="160735" h="178595">
                  <a:moveTo>
                    <a:pt x="0" y="0"/>
                  </a:moveTo>
                  <a:lnTo>
                    <a:pt x="8929" y="0"/>
                  </a:lnTo>
                  <a:lnTo>
                    <a:pt x="16618" y="7689"/>
                  </a:lnTo>
                  <a:lnTo>
                    <a:pt x="17491" y="13303"/>
                  </a:lnTo>
                  <a:lnTo>
                    <a:pt x="17827" y="29888"/>
                  </a:lnTo>
                  <a:lnTo>
                    <a:pt x="20491" y="35773"/>
                  </a:lnTo>
                  <a:lnTo>
                    <a:pt x="22591" y="38732"/>
                  </a:lnTo>
                  <a:lnTo>
                    <a:pt x="25545" y="52377"/>
                  </a:lnTo>
                  <a:lnTo>
                    <a:pt x="26756" y="95664"/>
                  </a:lnTo>
                  <a:lnTo>
                    <a:pt x="25795" y="127852"/>
                  </a:lnTo>
                  <a:lnTo>
                    <a:pt x="18686" y="142418"/>
                  </a:lnTo>
                  <a:lnTo>
                    <a:pt x="17869" y="151679"/>
                  </a:lnTo>
                  <a:lnTo>
                    <a:pt x="17861" y="139365"/>
                  </a:lnTo>
                  <a:lnTo>
                    <a:pt x="20506" y="133708"/>
                  </a:lnTo>
                  <a:lnTo>
                    <a:pt x="23996" y="127887"/>
                  </a:lnTo>
                  <a:lnTo>
                    <a:pt x="25962" y="118039"/>
                  </a:lnTo>
                  <a:lnTo>
                    <a:pt x="27708" y="86962"/>
                  </a:lnTo>
                  <a:lnTo>
                    <a:pt x="42014" y="59665"/>
                  </a:lnTo>
                  <a:lnTo>
                    <a:pt x="65497" y="32864"/>
                  </a:lnTo>
                  <a:lnTo>
                    <a:pt x="71444" y="29489"/>
                  </a:lnTo>
                  <a:lnTo>
                    <a:pt x="77393" y="26997"/>
                  </a:lnTo>
                  <a:lnTo>
                    <a:pt x="83345" y="22582"/>
                  </a:lnTo>
                  <a:lnTo>
                    <a:pt x="86321" y="22000"/>
                  </a:lnTo>
                  <a:lnTo>
                    <a:pt x="89298" y="22604"/>
                  </a:lnTo>
                  <a:lnTo>
                    <a:pt x="95250" y="24929"/>
                  </a:lnTo>
                  <a:lnTo>
                    <a:pt x="114873" y="31285"/>
                  </a:lnTo>
                  <a:lnTo>
                    <a:pt x="126751" y="39146"/>
                  </a:lnTo>
                  <a:lnTo>
                    <a:pt x="130748" y="44849"/>
                  </a:lnTo>
                  <a:lnTo>
                    <a:pt x="148059" y="83700"/>
                  </a:lnTo>
                  <a:lnTo>
                    <a:pt x="156399" y="123294"/>
                  </a:lnTo>
                  <a:lnTo>
                    <a:pt x="160164" y="167882"/>
                  </a:lnTo>
                  <a:lnTo>
                    <a:pt x="160734" y="178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3"/>
            <p:cNvSpPr/>
            <p:nvPr/>
          </p:nvSpPr>
          <p:spPr>
            <a:xfrm>
              <a:off x="7715250" y="3421355"/>
              <a:ext cx="125017" cy="105539"/>
            </a:xfrm>
            <a:custGeom>
              <a:avLst/>
              <a:gdLst/>
              <a:ahLst/>
              <a:cxnLst/>
              <a:rect l="0" t="0" r="0" b="0"/>
              <a:pathLst>
                <a:path w="125017" h="105539">
                  <a:moveTo>
                    <a:pt x="0" y="79083"/>
                  </a:moveTo>
                  <a:lnTo>
                    <a:pt x="8561" y="79083"/>
                  </a:lnTo>
                  <a:lnTo>
                    <a:pt x="8897" y="86771"/>
                  </a:lnTo>
                  <a:lnTo>
                    <a:pt x="9900" y="87185"/>
                  </a:lnTo>
                  <a:lnTo>
                    <a:pt x="30179" y="88002"/>
                  </a:lnTo>
                  <a:lnTo>
                    <a:pt x="35902" y="85362"/>
                  </a:lnTo>
                  <a:lnTo>
                    <a:pt x="41753" y="81873"/>
                  </a:lnTo>
                  <a:lnTo>
                    <a:pt x="50626" y="78917"/>
                  </a:lnTo>
                  <a:lnTo>
                    <a:pt x="74782" y="57843"/>
                  </a:lnTo>
                  <a:lnTo>
                    <a:pt x="77885" y="52114"/>
                  </a:lnTo>
                  <a:lnTo>
                    <a:pt x="80256" y="46260"/>
                  </a:lnTo>
                  <a:lnTo>
                    <a:pt x="86178" y="37387"/>
                  </a:lnTo>
                  <a:lnTo>
                    <a:pt x="88886" y="27265"/>
                  </a:lnTo>
                  <a:lnTo>
                    <a:pt x="89286" y="9300"/>
                  </a:lnTo>
                  <a:lnTo>
                    <a:pt x="88298" y="8748"/>
                  </a:lnTo>
                  <a:lnTo>
                    <a:pt x="84553" y="8135"/>
                  </a:lnTo>
                  <a:lnTo>
                    <a:pt x="71205" y="642"/>
                  </a:lnTo>
                  <a:lnTo>
                    <a:pt x="68306" y="0"/>
                  </a:lnTo>
                  <a:lnTo>
                    <a:pt x="66373" y="564"/>
                  </a:lnTo>
                  <a:lnTo>
                    <a:pt x="65084" y="1932"/>
                  </a:lnTo>
                  <a:lnTo>
                    <a:pt x="64226" y="3836"/>
                  </a:lnTo>
                  <a:lnTo>
                    <a:pt x="62661" y="5106"/>
                  </a:lnTo>
                  <a:lnTo>
                    <a:pt x="58277" y="6516"/>
                  </a:lnTo>
                  <a:lnTo>
                    <a:pt x="50229" y="7311"/>
                  </a:lnTo>
                  <a:lnTo>
                    <a:pt x="48369" y="8414"/>
                  </a:lnTo>
                  <a:lnTo>
                    <a:pt x="47129" y="10142"/>
                  </a:lnTo>
                  <a:lnTo>
                    <a:pt x="44759" y="14708"/>
                  </a:lnTo>
                  <a:lnTo>
                    <a:pt x="38838" y="22856"/>
                  </a:lnTo>
                  <a:lnTo>
                    <a:pt x="36643" y="31555"/>
                  </a:lnTo>
                  <a:lnTo>
                    <a:pt x="36130" y="37454"/>
                  </a:lnTo>
                  <a:lnTo>
                    <a:pt x="33255" y="43383"/>
                  </a:lnTo>
                  <a:lnTo>
                    <a:pt x="31100" y="46353"/>
                  </a:lnTo>
                  <a:lnTo>
                    <a:pt x="30655" y="49325"/>
                  </a:lnTo>
                  <a:lnTo>
                    <a:pt x="31351" y="52299"/>
                  </a:lnTo>
                  <a:lnTo>
                    <a:pt x="33778" y="58249"/>
                  </a:lnTo>
                  <a:lnTo>
                    <a:pt x="36540" y="81251"/>
                  </a:lnTo>
                  <a:lnTo>
                    <a:pt x="38251" y="83505"/>
                  </a:lnTo>
                  <a:lnTo>
                    <a:pt x="62574" y="103341"/>
                  </a:lnTo>
                  <a:lnTo>
                    <a:pt x="77399" y="105538"/>
                  </a:lnTo>
                  <a:lnTo>
                    <a:pt x="107524" y="104850"/>
                  </a:lnTo>
                  <a:lnTo>
                    <a:pt x="125016" y="96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4"/>
            <p:cNvSpPr/>
            <p:nvPr/>
          </p:nvSpPr>
          <p:spPr>
            <a:xfrm>
              <a:off x="7920633" y="3312914"/>
              <a:ext cx="196050" cy="214155"/>
            </a:xfrm>
            <a:custGeom>
              <a:avLst/>
              <a:gdLst/>
              <a:ahLst/>
              <a:cxnLst/>
              <a:rect l="0" t="0" r="0" b="0"/>
              <a:pathLst>
                <a:path w="196050" h="214155">
                  <a:moveTo>
                    <a:pt x="0" y="89297"/>
                  </a:moveTo>
                  <a:lnTo>
                    <a:pt x="0" y="101726"/>
                  </a:lnTo>
                  <a:lnTo>
                    <a:pt x="2645" y="107388"/>
                  </a:lnTo>
                  <a:lnTo>
                    <a:pt x="6137" y="113213"/>
                  </a:lnTo>
                  <a:lnTo>
                    <a:pt x="8102" y="123062"/>
                  </a:lnTo>
                  <a:lnTo>
                    <a:pt x="9900" y="164642"/>
                  </a:lnTo>
                  <a:lnTo>
                    <a:pt x="17307" y="195724"/>
                  </a:lnTo>
                  <a:lnTo>
                    <a:pt x="17490" y="198943"/>
                  </a:lnTo>
                  <a:lnTo>
                    <a:pt x="20341" y="205167"/>
                  </a:lnTo>
                  <a:lnTo>
                    <a:pt x="26677" y="214154"/>
                  </a:lnTo>
                  <a:lnTo>
                    <a:pt x="31496" y="209525"/>
                  </a:lnTo>
                  <a:lnTo>
                    <a:pt x="33842" y="204577"/>
                  </a:lnTo>
                  <a:lnTo>
                    <a:pt x="36463" y="190394"/>
                  </a:lnTo>
                  <a:lnTo>
                    <a:pt x="42738" y="178572"/>
                  </a:lnTo>
                  <a:lnTo>
                    <a:pt x="53668" y="146678"/>
                  </a:lnTo>
                  <a:lnTo>
                    <a:pt x="60467" y="134109"/>
                  </a:lnTo>
                  <a:lnTo>
                    <a:pt x="61147" y="131077"/>
                  </a:lnTo>
                  <a:lnTo>
                    <a:pt x="62593" y="129057"/>
                  </a:lnTo>
                  <a:lnTo>
                    <a:pt x="64549" y="127710"/>
                  </a:lnTo>
                  <a:lnTo>
                    <a:pt x="71318" y="125062"/>
                  </a:lnTo>
                  <a:lnTo>
                    <a:pt x="76142" y="129770"/>
                  </a:lnTo>
                  <a:lnTo>
                    <a:pt x="78490" y="134735"/>
                  </a:lnTo>
                  <a:lnTo>
                    <a:pt x="82847" y="147452"/>
                  </a:lnTo>
                  <a:lnTo>
                    <a:pt x="87386" y="159445"/>
                  </a:lnTo>
                  <a:lnTo>
                    <a:pt x="88023" y="162851"/>
                  </a:lnTo>
                  <a:lnTo>
                    <a:pt x="91376" y="169282"/>
                  </a:lnTo>
                  <a:lnTo>
                    <a:pt x="103461" y="184497"/>
                  </a:lnTo>
                  <a:lnTo>
                    <a:pt x="109072" y="196443"/>
                  </a:lnTo>
                  <a:lnTo>
                    <a:pt x="111410" y="199423"/>
                  </a:lnTo>
                  <a:lnTo>
                    <a:pt x="116653" y="202734"/>
                  </a:lnTo>
                  <a:lnTo>
                    <a:pt x="128104" y="204860"/>
                  </a:lnTo>
                  <a:lnTo>
                    <a:pt x="136955" y="205228"/>
                  </a:lnTo>
                  <a:lnTo>
                    <a:pt x="142890" y="202668"/>
                  </a:lnTo>
                  <a:lnTo>
                    <a:pt x="148834" y="199215"/>
                  </a:lnTo>
                  <a:lnTo>
                    <a:pt x="157759" y="196280"/>
                  </a:lnTo>
                  <a:lnTo>
                    <a:pt x="163712" y="192076"/>
                  </a:lnTo>
                  <a:lnTo>
                    <a:pt x="172640" y="179391"/>
                  </a:lnTo>
                  <a:lnTo>
                    <a:pt x="184382" y="147873"/>
                  </a:lnTo>
                  <a:lnTo>
                    <a:pt x="187584" y="131678"/>
                  </a:lnTo>
                  <a:lnTo>
                    <a:pt x="193384" y="118170"/>
                  </a:lnTo>
                  <a:lnTo>
                    <a:pt x="196049" y="88947"/>
                  </a:lnTo>
                  <a:lnTo>
                    <a:pt x="188252" y="52553"/>
                  </a:lnTo>
                  <a:lnTo>
                    <a:pt x="173923" y="11851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Check sentence openings…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Draw a black circle around any sentence that begins with…</a:t>
            </a:r>
          </a:p>
          <a:p>
            <a:pPr lvl="1" eaLnBrk="1" hangingPunct="1">
              <a:defRPr/>
            </a:pPr>
            <a:r>
              <a:rPr lang="en-US" dirty="0" smtClean="0"/>
              <a:t>“Then”</a:t>
            </a:r>
          </a:p>
          <a:p>
            <a:pPr lvl="1" eaLnBrk="1" hangingPunct="1">
              <a:defRPr/>
            </a:pPr>
            <a:r>
              <a:rPr lang="en-US" dirty="0" smtClean="0"/>
              <a:t>“Another”</a:t>
            </a:r>
          </a:p>
          <a:p>
            <a:pPr lvl="1" eaLnBrk="1" hangingPunct="1">
              <a:defRPr/>
            </a:pPr>
            <a:r>
              <a:rPr lang="en-US" dirty="0" smtClean="0"/>
              <a:t>“So”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92D050"/>
                </a:solidFill>
              </a:rPr>
              <a:t>Conjunctions – “But,”  “Because” – Eliminate these entirely!</a:t>
            </a:r>
          </a:p>
          <a:p>
            <a:pPr eaLnBrk="1" hangingPunct="1">
              <a:defRPr/>
            </a:pPr>
            <a:r>
              <a:rPr lang="en-US" dirty="0" smtClean="0"/>
              <a:t>Only use each word once.  For the rest, write another word or group of words in place of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831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 proper noun is a specific person, place or thing.  It </a:t>
            </a:r>
            <a:r>
              <a:rPr lang="en-US" b="1" i="1" dirty="0" smtClean="0"/>
              <a:t>must </a:t>
            </a:r>
            <a:r>
              <a:rPr lang="en-US" dirty="0" smtClean="0"/>
              <a:t>be capitalized!!!</a:t>
            </a:r>
          </a:p>
          <a:p>
            <a:r>
              <a:rPr lang="en-US" dirty="0" smtClean="0"/>
              <a:t>For example…</a:t>
            </a:r>
          </a:p>
          <a:p>
            <a:pPr lvl="1"/>
            <a:r>
              <a:rPr lang="en-US" dirty="0"/>
              <a:t>Lake Michigan</a:t>
            </a:r>
          </a:p>
          <a:p>
            <a:pPr lvl="1"/>
            <a:r>
              <a:rPr lang="en-US" dirty="0"/>
              <a:t>Miley Cyrus</a:t>
            </a:r>
          </a:p>
          <a:p>
            <a:pPr lvl="1"/>
            <a:r>
              <a:rPr lang="en-US" dirty="0"/>
              <a:t>Denver, Colorado</a:t>
            </a:r>
          </a:p>
          <a:p>
            <a:pPr lvl="1"/>
            <a:r>
              <a:rPr lang="en-US" dirty="0"/>
              <a:t>The Pepsi Center</a:t>
            </a:r>
          </a:p>
          <a:p>
            <a:pPr lvl="1"/>
            <a:r>
              <a:rPr lang="en-US" dirty="0"/>
              <a:t>Lakewood High School</a:t>
            </a:r>
          </a:p>
          <a:p>
            <a:pPr lvl="1"/>
            <a:r>
              <a:rPr lang="en-US" dirty="0" smtClean="0"/>
              <a:t>Ms. Ritchey</a:t>
            </a:r>
          </a:p>
          <a:p>
            <a:pPr lvl="1"/>
            <a:r>
              <a:rPr lang="en-US" i="1" dirty="0" smtClean="0"/>
              <a:t>Of Mice and Men</a:t>
            </a:r>
          </a:p>
          <a:p>
            <a:endParaRPr lang="en-US" dirty="0" smtClean="0"/>
          </a:p>
          <a:p>
            <a:r>
              <a:rPr lang="en-US" dirty="0" smtClean="0"/>
              <a:t>Look through your paper and make sure that all proper nouns are capitalized.  Place a green circle around each one.</a:t>
            </a:r>
          </a:p>
          <a:p>
            <a:r>
              <a:rPr lang="en-US" dirty="0" smtClean="0"/>
              <a:t>Also, make sure that the title of the book is </a:t>
            </a:r>
            <a:r>
              <a:rPr lang="en-US" b="1" i="1" dirty="0" smtClean="0"/>
              <a:t>italicized</a:t>
            </a:r>
            <a:r>
              <a:rPr lang="en-US" dirty="0" smtClean="0"/>
              <a:t>, not in quotes.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513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Place a blue square around all contractions…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Examples: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can’t- cannot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shouldn’t- should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won’t- will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/>
              <a:t>i</a:t>
            </a:r>
            <a:r>
              <a:rPr lang="en-US" dirty="0" smtClean="0"/>
              <a:t>t’s – it is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/>
              <a:t>d</a:t>
            </a:r>
            <a:r>
              <a:rPr lang="en-US" dirty="0" smtClean="0"/>
              <a:t>on’t – do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/>
              <a:t>w</a:t>
            </a:r>
            <a:r>
              <a:rPr lang="en-US" dirty="0" smtClean="0"/>
              <a:t>ouldn’t – would not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they’ve – they have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she’s – she is</a:t>
            </a:r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he’s – he is</a:t>
            </a:r>
          </a:p>
          <a:p>
            <a:pPr lvl="1">
              <a:buFont typeface="Wingdings" pitchFamily="2" charset="2"/>
              <a:buChar char="v"/>
              <a:defRPr/>
            </a:pPr>
            <a:endParaRPr lang="en-US" dirty="0"/>
          </a:p>
          <a:p>
            <a:pPr lvl="1">
              <a:buFont typeface="Wingdings" pitchFamily="2" charset="2"/>
              <a:buChar char="v"/>
              <a:defRPr/>
            </a:pPr>
            <a:r>
              <a:rPr lang="en-US" dirty="0" smtClean="0"/>
              <a:t>Omit contractions and write the actual words in place of them.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at least four (4) verbs in the piece…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 them in a color of your choosing.</a:t>
            </a:r>
          </a:p>
          <a:p>
            <a:r>
              <a:rPr lang="en-US" dirty="0" smtClean="0"/>
              <a:t>Are they </a:t>
            </a:r>
            <a:r>
              <a:rPr lang="en-US" b="1" i="1" dirty="0" smtClean="0"/>
              <a:t>VIVID</a:t>
            </a:r>
            <a:r>
              <a:rPr lang="en-US" dirty="0" smtClean="0"/>
              <a:t>?  </a:t>
            </a:r>
          </a:p>
          <a:p>
            <a:r>
              <a:rPr lang="en-US" dirty="0" smtClean="0"/>
              <a:t>Place a check mark next to it if you find it to be vivid.</a:t>
            </a:r>
          </a:p>
          <a:p>
            <a:r>
              <a:rPr lang="en-US" dirty="0" smtClean="0"/>
              <a:t>Place a question mark next to it if you think that it could be changed to make it slightly more vivid.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1620</TotalTime>
  <Words>736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Rockwell</vt:lpstr>
      <vt:lpstr>Wingdings</vt:lpstr>
      <vt:lpstr>Wingdings 2</vt:lpstr>
      <vt:lpstr>Foundry</vt:lpstr>
      <vt:lpstr>Self-Editing Your Essay</vt:lpstr>
      <vt:lpstr>Highlight your very first sentence…</vt:lpstr>
      <vt:lpstr>Draw a green X over each period at the end of each sentence…</vt:lpstr>
      <vt:lpstr>Scan your essay for RIP (Rest in Peace) words…</vt:lpstr>
      <vt:lpstr>No Excuse Errors…</vt:lpstr>
      <vt:lpstr>Check sentence openings…</vt:lpstr>
      <vt:lpstr>Proper Nouns</vt:lpstr>
      <vt:lpstr>Place a blue square around all contractions…</vt:lpstr>
      <vt:lpstr>Identify at least four (4) verbs in the piece…</vt:lpstr>
      <vt:lpstr>Look at the dialogue in the piece…</vt:lpstr>
      <vt:lpstr>Identify at least four (4) adjectives…</vt:lpstr>
      <vt:lpstr>Examine your conclusion… (cont’d)</vt:lpstr>
      <vt:lpstr>Last-minute fine tuning…</vt:lpstr>
      <vt:lpstr>Memoir Final Draft</vt:lpstr>
    </vt:vector>
  </TitlesOfParts>
  <Company>Jefferson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Self-Assessment Guidelines…</dc:title>
  <dc:creator>JEFFCO</dc:creator>
  <cp:lastModifiedBy>Malloy Sean P</cp:lastModifiedBy>
  <cp:revision>75</cp:revision>
  <dcterms:created xsi:type="dcterms:W3CDTF">2009-11-05T18:47:57Z</dcterms:created>
  <dcterms:modified xsi:type="dcterms:W3CDTF">2017-05-12T20:47:56Z</dcterms:modified>
</cp:coreProperties>
</file>