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A16610-BCF1-4469-B052-F67152B3AA3C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98C4AD-BA15-4075-B857-A19C05E15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16610-BCF1-4469-B052-F67152B3AA3C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98C4AD-BA15-4075-B857-A19C05E15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16610-BCF1-4469-B052-F67152B3AA3C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98C4AD-BA15-4075-B857-A19C05E15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16610-BCF1-4469-B052-F67152B3AA3C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98C4AD-BA15-4075-B857-A19C05E15BE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16610-BCF1-4469-B052-F67152B3AA3C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98C4AD-BA15-4075-B857-A19C05E15BE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16610-BCF1-4469-B052-F67152B3AA3C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98C4AD-BA15-4075-B857-A19C05E15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16610-BCF1-4469-B052-F67152B3AA3C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98C4AD-BA15-4075-B857-A19C05E15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16610-BCF1-4469-B052-F67152B3AA3C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98C4AD-BA15-4075-B857-A19C05E15BE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16610-BCF1-4469-B052-F67152B3AA3C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98C4AD-BA15-4075-B857-A19C05E15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EA16610-BCF1-4469-B052-F67152B3AA3C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98C4AD-BA15-4075-B857-A19C05E15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A16610-BCF1-4469-B052-F67152B3AA3C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98C4AD-BA15-4075-B857-A19C05E15BE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EA16610-BCF1-4469-B052-F67152B3AA3C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F98C4AD-BA15-4075-B857-A19C05E15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1619250"/>
          </a:xfrm>
        </p:spPr>
        <p:txBody>
          <a:bodyPr>
            <a:noAutofit/>
          </a:bodyPr>
          <a:lstStyle/>
          <a:p>
            <a:r>
              <a:rPr lang="en-US" sz="4800" b="1" i="1" dirty="0" smtClean="0"/>
              <a:t>The Taming of the Shrew</a:t>
            </a:r>
            <a:br>
              <a:rPr lang="en-US" sz="4800" b="1" i="1" dirty="0" smtClean="0"/>
            </a:br>
            <a:r>
              <a:rPr lang="en-US" sz="4800" b="1" dirty="0" smtClean="0"/>
              <a:t>Anticipation Statements</a:t>
            </a:r>
            <a:endParaRPr lang="en-US" sz="48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Please copy into the Writing Assignments section of your notebook.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06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With each of the following statements, your job is to simply </a:t>
            </a:r>
            <a:r>
              <a:rPr lang="en-US" sz="3200" b="1" i="1" dirty="0" smtClean="0"/>
              <a:t>agree</a:t>
            </a:r>
            <a:r>
              <a:rPr lang="en-US" dirty="0" smtClean="0"/>
              <a:t> or </a:t>
            </a:r>
            <a:r>
              <a:rPr lang="en-US" sz="3200" b="1" i="1" dirty="0" smtClean="0"/>
              <a:t>disagree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Walk to the side of the room that corresponds with your opinion.</a:t>
            </a:r>
          </a:p>
          <a:p>
            <a:r>
              <a:rPr lang="en-US" dirty="0" smtClean="0"/>
              <a:t>Do not go with the flock; be your own person.  Do not follow because everyone else is going to one side.  Sometimes it’s fun to play the devil’s advocate.</a:t>
            </a:r>
          </a:p>
          <a:p>
            <a:r>
              <a:rPr lang="en-US" dirty="0" smtClean="0"/>
              <a:t>No standing in the middle.  Stand on one side – </a:t>
            </a:r>
            <a:r>
              <a:rPr lang="en-US" sz="3200" b="1" i="1" dirty="0" smtClean="0"/>
              <a:t>agree</a:t>
            </a:r>
            <a:r>
              <a:rPr lang="en-US" dirty="0" smtClean="0"/>
              <a:t> or </a:t>
            </a:r>
            <a:r>
              <a:rPr lang="en-US" sz="3200" b="1" i="1" dirty="0" smtClean="0"/>
              <a:t>disagree</a:t>
            </a:r>
            <a:r>
              <a:rPr lang="en-US" dirty="0" smtClean="0"/>
              <a:t>.</a:t>
            </a:r>
          </a:p>
          <a:p>
            <a:r>
              <a:rPr lang="en-US" dirty="0" smtClean="0"/>
              <a:t>Please record your response in the form of a thesis…  Rewrite the statement with your opinion + 1-2 reasons for support.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170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1.)  I </a:t>
            </a:r>
            <a:r>
              <a:rPr lang="en-US" dirty="0"/>
              <a:t>believe in love at first sight.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83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</a:t>
            </a:r>
            <a:r>
              <a:rPr lang="en-US" dirty="0" smtClean="0"/>
              <a:t>.)  Fight </a:t>
            </a:r>
            <a:r>
              <a:rPr lang="en-US" dirty="0"/>
              <a:t>fire with fire.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20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3.) </a:t>
            </a:r>
            <a:r>
              <a:rPr lang="en-US" dirty="0" smtClean="0"/>
              <a:t> A </a:t>
            </a:r>
            <a:r>
              <a:rPr lang="en-US" dirty="0"/>
              <a:t>man’s home is his castle.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9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4.) </a:t>
            </a:r>
            <a:r>
              <a:rPr lang="en-US" dirty="0" smtClean="0"/>
              <a:t> Men </a:t>
            </a:r>
            <a:r>
              <a:rPr lang="en-US" dirty="0"/>
              <a:t>don’t like assertive women.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1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5.) </a:t>
            </a:r>
            <a:r>
              <a:rPr lang="en-US" dirty="0" smtClean="0"/>
              <a:t> Women </a:t>
            </a:r>
            <a:r>
              <a:rPr lang="en-US" dirty="0"/>
              <a:t>like men who know what they want.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05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6.) </a:t>
            </a:r>
            <a:r>
              <a:rPr lang="en-US" dirty="0" smtClean="0"/>
              <a:t> Feminism </a:t>
            </a:r>
            <a:r>
              <a:rPr lang="en-US" dirty="0"/>
              <a:t>has changed attitudes toward women.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70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7.) I would do just about anything for enough money. </a:t>
            </a:r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8</a:t>
            </a:r>
            <a:r>
              <a:rPr lang="en-US" b="1" dirty="0">
                <a:solidFill>
                  <a:srgbClr val="0070C0"/>
                </a:solidFill>
              </a:rPr>
              <a:t>.) You should study what you’re interested in. 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9</a:t>
            </a:r>
            <a:r>
              <a:rPr lang="en-US" dirty="0"/>
              <a:t>.) Even though they say they love all their children the same, parents can’t help having a “favorite” child. </a:t>
            </a:r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10</a:t>
            </a:r>
            <a:r>
              <a:rPr lang="en-US" b="1" dirty="0">
                <a:solidFill>
                  <a:srgbClr val="0070C0"/>
                </a:solidFill>
              </a:rPr>
              <a:t>.) People who fall in love “at first sight” don’t real the true meaning of love. 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11</a:t>
            </a:r>
            <a:r>
              <a:rPr lang="en-US" dirty="0"/>
              <a:t>.) Love is necessary for a successful marriage. </a:t>
            </a:r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12</a:t>
            </a:r>
            <a:r>
              <a:rPr lang="en-US" b="1" dirty="0">
                <a:solidFill>
                  <a:srgbClr val="0070C0"/>
                </a:solidFill>
              </a:rPr>
              <a:t>.) If you love someone, you will do what he/she asks you to do. 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13</a:t>
            </a:r>
            <a:r>
              <a:rPr lang="en-US" dirty="0"/>
              <a:t>.) The best relationships are between two people who are equal to each other in intelligence and ambition. </a:t>
            </a:r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14</a:t>
            </a:r>
            <a:r>
              <a:rPr lang="en-US" b="1" dirty="0">
                <a:solidFill>
                  <a:srgbClr val="0070C0"/>
                </a:solidFill>
              </a:rPr>
              <a:t>.) If you love someone, you should never try to change him/her. 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15</a:t>
            </a:r>
            <a:r>
              <a:rPr lang="en-US" dirty="0"/>
              <a:t>.) In every relationship, there is always one person who is “in charge.” </a:t>
            </a:r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16</a:t>
            </a:r>
            <a:r>
              <a:rPr lang="en-US" b="1" dirty="0">
                <a:solidFill>
                  <a:srgbClr val="0070C0"/>
                </a:solidFill>
              </a:rPr>
              <a:t>.) Being in love can make you change things about yourself.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Back to your seats…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13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</TotalTime>
  <Words>333</Words>
  <Application>Microsoft Office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The Taming of the Shrew Anticipation Statements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Back to your seats…</vt:lpstr>
    </vt:vector>
  </TitlesOfParts>
  <Company>Jeffco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Taming of the Shrew Anticipation Statements</dc:title>
  <dc:creator>User</dc:creator>
  <cp:lastModifiedBy>User</cp:lastModifiedBy>
  <cp:revision>3</cp:revision>
  <dcterms:created xsi:type="dcterms:W3CDTF">2017-03-13T14:21:44Z</dcterms:created>
  <dcterms:modified xsi:type="dcterms:W3CDTF">2017-03-14T19:52:46Z</dcterms:modified>
</cp:coreProperties>
</file>