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44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3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7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384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6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3794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80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17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9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5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1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9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9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6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2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C1646F-57AA-4D38-A692-A44482BCC4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F331839-1629-48A2-B9D7-5DD94A49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4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smtClean="0"/>
              <a:t>Vivid Verbs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Please copy into the Class Notes section of your notebook.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81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799304"/>
            <a:ext cx="8534400" cy="1507067"/>
          </a:xfrm>
        </p:spPr>
        <p:txBody>
          <a:bodyPr/>
          <a:lstStyle/>
          <a:p>
            <a:r>
              <a:rPr lang="en-US" dirty="0" smtClean="0"/>
              <a:t>What are vivid verbs???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vivid verb, is a verb that is really descriptive. </a:t>
            </a:r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using vivid verbs in a story, the person reading it will be able to visualize it in their own mind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Vivid </a:t>
            </a:r>
            <a:r>
              <a:rPr lang="en-US" sz="2800" dirty="0"/>
              <a:t>verbs are a great way to create interest and excitement in what you are writing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By using vivid verbs, will help you avoid repeating the same (common) verb in your writing. </a:t>
            </a:r>
          </a:p>
        </p:txBody>
      </p:sp>
    </p:spTree>
    <p:extLst>
      <p:ext uri="{BB962C8B-B14F-4D97-AF65-F5344CB8AC3E}">
        <p14:creationId xmlns:p14="http://schemas.microsoft.com/office/powerpoint/2010/main" val="5111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ways can we “</a:t>
            </a:r>
            <a:r>
              <a:rPr lang="en-US" i="1" dirty="0" smtClean="0"/>
              <a:t>walk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04534"/>
          </a:xfrm>
        </p:spPr>
        <p:txBody>
          <a:bodyPr/>
          <a:lstStyle/>
          <a:p>
            <a:r>
              <a:rPr lang="en-US" dirty="0" smtClean="0"/>
              <a:t>A person can </a:t>
            </a:r>
            <a:r>
              <a:rPr lang="en-US" sz="2400" b="1" i="1" dirty="0" smtClean="0"/>
              <a:t>walk</a:t>
            </a:r>
            <a:r>
              <a:rPr lang="en-US" dirty="0" smtClean="0"/>
              <a:t>…</a:t>
            </a:r>
          </a:p>
          <a:p>
            <a:pPr lvl="1"/>
            <a:r>
              <a:rPr lang="en-US" sz="4000" i="1" dirty="0" smtClean="0"/>
              <a:t>OR…</a:t>
            </a:r>
          </a:p>
          <a:p>
            <a:r>
              <a:rPr lang="en-US" dirty="0"/>
              <a:t>A person can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stroll</a:t>
            </a:r>
            <a:r>
              <a:rPr lang="en-US" dirty="0"/>
              <a:t>, which implies a slow, even indicate a lazy pace.</a:t>
            </a:r>
          </a:p>
          <a:p>
            <a:r>
              <a:rPr lang="en-US" dirty="0"/>
              <a:t>A person can 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stride</a:t>
            </a:r>
            <a:r>
              <a:rPr lang="en-US" dirty="0"/>
              <a:t> (long steps).</a:t>
            </a:r>
          </a:p>
          <a:p>
            <a:r>
              <a:rPr lang="en-US" dirty="0"/>
              <a:t>A person can 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scuff</a:t>
            </a:r>
            <a:r>
              <a:rPr lang="en-US" dirty="0"/>
              <a:t> (drag your shoes on the ground). </a:t>
            </a:r>
          </a:p>
          <a:p>
            <a:endParaRPr lang="en-US" dirty="0" smtClean="0"/>
          </a:p>
        </p:txBody>
      </p:sp>
      <p:pic>
        <p:nvPicPr>
          <p:cNvPr id="4" name="Picture 3" descr="&lt;strong&gt;No-sign&lt;/strong&gt; by skota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334" y="892884"/>
            <a:ext cx="758413" cy="75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82" y="-108211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Some more examples…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2734"/>
            <a:ext cx="10515600" cy="5647765"/>
          </a:xfrm>
        </p:spPr>
        <p:txBody>
          <a:bodyPr>
            <a:normAutofit/>
          </a:bodyPr>
          <a:lstStyle/>
          <a:p>
            <a:r>
              <a:rPr lang="en-US" dirty="0"/>
              <a:t>touch = </a:t>
            </a:r>
            <a:endParaRPr lang="en-US" dirty="0" smtClean="0"/>
          </a:p>
          <a:p>
            <a:pPr lvl="1"/>
            <a:r>
              <a:rPr lang="en-US" dirty="0" smtClean="0"/>
              <a:t>graze</a:t>
            </a:r>
            <a:r>
              <a:rPr lang="en-US" dirty="0"/>
              <a:t>, caress, </a:t>
            </a:r>
            <a:r>
              <a:rPr lang="en-US" dirty="0" smtClean="0"/>
              <a:t>stroke</a:t>
            </a:r>
            <a:r>
              <a:rPr lang="en-US" dirty="0"/>
              <a:t> </a:t>
            </a:r>
          </a:p>
          <a:p>
            <a:r>
              <a:rPr lang="en-US" dirty="0"/>
              <a:t>cry = </a:t>
            </a:r>
          </a:p>
          <a:p>
            <a:pPr lvl="1"/>
            <a:r>
              <a:rPr lang="en-US" dirty="0" smtClean="0"/>
              <a:t>whimper</a:t>
            </a:r>
            <a:r>
              <a:rPr lang="en-US" dirty="0"/>
              <a:t>, blubber, </a:t>
            </a:r>
            <a:r>
              <a:rPr lang="en-US" dirty="0" smtClean="0"/>
              <a:t>bawl</a:t>
            </a:r>
            <a:r>
              <a:rPr lang="en-US" dirty="0"/>
              <a:t> </a:t>
            </a:r>
          </a:p>
          <a:p>
            <a:r>
              <a:rPr lang="en-US" dirty="0"/>
              <a:t>see = </a:t>
            </a:r>
            <a:endParaRPr lang="en-US" dirty="0" smtClean="0"/>
          </a:p>
          <a:p>
            <a:pPr lvl="1"/>
            <a:r>
              <a:rPr lang="en-US" dirty="0" smtClean="0"/>
              <a:t>glare</a:t>
            </a:r>
            <a:r>
              <a:rPr lang="en-US" dirty="0"/>
              <a:t>, gaze, </a:t>
            </a:r>
            <a:r>
              <a:rPr lang="en-US" dirty="0" smtClean="0"/>
              <a:t>glimpse</a:t>
            </a:r>
            <a:endParaRPr lang="en-US" dirty="0"/>
          </a:p>
          <a:p>
            <a:r>
              <a:rPr lang="en-US" dirty="0"/>
              <a:t>like = </a:t>
            </a:r>
            <a:endParaRPr lang="en-US" dirty="0" smtClean="0"/>
          </a:p>
          <a:p>
            <a:pPr lvl="1"/>
            <a:r>
              <a:rPr lang="en-US" dirty="0" smtClean="0"/>
              <a:t>adore</a:t>
            </a:r>
            <a:r>
              <a:rPr lang="en-US" dirty="0"/>
              <a:t>, admire, </a:t>
            </a:r>
            <a:r>
              <a:rPr lang="en-US" dirty="0" smtClean="0"/>
              <a:t>cherish</a:t>
            </a:r>
            <a:r>
              <a:rPr lang="en-US" dirty="0"/>
              <a:t> </a:t>
            </a:r>
          </a:p>
          <a:p>
            <a:r>
              <a:rPr lang="en-US" dirty="0"/>
              <a:t>dislike = </a:t>
            </a:r>
            <a:endParaRPr lang="en-US" dirty="0" smtClean="0"/>
          </a:p>
          <a:p>
            <a:pPr lvl="1"/>
            <a:r>
              <a:rPr lang="en-US" dirty="0" smtClean="0"/>
              <a:t>loathe</a:t>
            </a:r>
            <a:r>
              <a:rPr lang="en-US" dirty="0"/>
              <a:t>, despise, </a:t>
            </a:r>
            <a:r>
              <a:rPr lang="en-US" dirty="0" smtClean="0"/>
              <a:t>scorn</a:t>
            </a:r>
            <a:r>
              <a:rPr lang="en-US" dirty="0"/>
              <a:t> </a:t>
            </a:r>
          </a:p>
          <a:p>
            <a:r>
              <a:rPr lang="en-US" dirty="0"/>
              <a:t>eat = </a:t>
            </a:r>
            <a:endParaRPr lang="en-US" dirty="0" smtClean="0"/>
          </a:p>
          <a:p>
            <a:pPr lvl="1"/>
            <a:r>
              <a:rPr lang="en-US" dirty="0" smtClean="0"/>
              <a:t>gorge</a:t>
            </a:r>
            <a:r>
              <a:rPr lang="en-US" dirty="0"/>
              <a:t>, nibble, </a:t>
            </a:r>
            <a:r>
              <a:rPr lang="en-US" dirty="0" smtClean="0"/>
              <a:t>gobble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135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Vivid Verbs</vt:lpstr>
      <vt:lpstr>What are vivid verbs???</vt:lpstr>
      <vt:lpstr>What other ways can we “walk”?</vt:lpstr>
      <vt:lpstr>Some more examples…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Vivid Verbs and Adjectives</dc:title>
  <dc:creator>Malloy Sean P</dc:creator>
  <cp:lastModifiedBy>Malloy Sean P</cp:lastModifiedBy>
  <cp:revision>2</cp:revision>
  <dcterms:created xsi:type="dcterms:W3CDTF">2017-05-11T14:45:02Z</dcterms:created>
  <dcterms:modified xsi:type="dcterms:W3CDTF">2017-05-11T14:59:04Z</dcterms:modified>
</cp:coreProperties>
</file>